
<file path=[Content_Types].xml><?xml version="1.0" encoding="utf-8"?>
<Types xmlns="http://schemas.openxmlformats.org/package/2006/content-types">
  <Default Extension="jfif" ContentType="image/jpeg"/>
  <Default Extension="jpeg" ContentType="image/jpeg"/>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3.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4.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4" r:id="rId1"/>
    <p:sldMasterId id="2147483744" r:id="rId2"/>
    <p:sldMasterId id="2147483756" r:id="rId3"/>
    <p:sldMasterId id="2147483731" r:id="rId4"/>
  </p:sldMasterIdLst>
  <p:sldIdLst>
    <p:sldId id="256" r:id="rId5"/>
    <p:sldId id="257" r:id="rId6"/>
    <p:sldId id="260" r:id="rId7"/>
    <p:sldId id="258" r:id="rId8"/>
    <p:sldId id="259"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5" r:id="rId43"/>
    <p:sldId id="296" r:id="rId44"/>
    <p:sldId id="297" r:id="rId45"/>
    <p:sldId id="298" r:id="rId46"/>
    <p:sldId id="305" r:id="rId47"/>
    <p:sldId id="306" r:id="rId48"/>
    <p:sldId id="307" r:id="rId4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7C45CF6-3865-45F0-AEF8-0172B0A04A66}" v="438" dt="2023-02-15T07:31:34.56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204" autoAdjust="0"/>
    <p:restoredTop sz="94660"/>
  </p:normalViewPr>
  <p:slideViewPr>
    <p:cSldViewPr snapToGrid="0">
      <p:cViewPr>
        <p:scale>
          <a:sx n="81" d="100"/>
          <a:sy n="81" d="100"/>
        </p:scale>
        <p:origin x="744" y="2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tableStyles" Target="tableStyles.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8" Type="http://schemas.openxmlformats.org/officeDocument/2006/relationships/slide" Target="slides/slide4.xml"/><Relationship Id="rId51" Type="http://schemas.openxmlformats.org/officeDocument/2006/relationships/viewProps" Target="viewProps.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A05B776-C7DC-43A9-ADA1-CB9B40FD52BE}" type="doc">
      <dgm:prSet loTypeId="urn:microsoft.com/office/officeart/2008/layout/VerticalCurvedList" loCatId="list" qsTypeId="urn:microsoft.com/office/officeart/2005/8/quickstyle/simple4" qsCatId="simple" csTypeId="urn:microsoft.com/office/officeart/2005/8/colors/accent1_2" csCatId="accent1" phldr="1"/>
      <dgm:spPr/>
      <dgm:t>
        <a:bodyPr/>
        <a:lstStyle/>
        <a:p>
          <a:endParaRPr lang="en-US"/>
        </a:p>
      </dgm:t>
    </dgm:pt>
    <dgm:pt modelId="{96376725-F97C-4FC8-B1DC-ED8B2070DD82}">
      <dgm:prSet phldrT="[Text]"/>
      <dgm:spPr/>
      <dgm:t>
        <a:bodyPr/>
        <a:lstStyle/>
        <a:p>
          <a:r>
            <a:rPr lang="en-US" dirty="0"/>
            <a:t>Abstract</a:t>
          </a:r>
        </a:p>
      </dgm:t>
    </dgm:pt>
    <dgm:pt modelId="{1E468386-5E38-4848-A6F1-C364193E8225}" type="parTrans" cxnId="{0D9AAF15-D4FF-4945-84B6-7D33F930B466}">
      <dgm:prSet/>
      <dgm:spPr/>
      <dgm:t>
        <a:bodyPr/>
        <a:lstStyle/>
        <a:p>
          <a:endParaRPr lang="en-US"/>
        </a:p>
      </dgm:t>
    </dgm:pt>
    <dgm:pt modelId="{4C10A5E2-750E-4F87-8859-715FEBA42149}" type="sibTrans" cxnId="{0D9AAF15-D4FF-4945-84B6-7D33F930B466}">
      <dgm:prSet/>
      <dgm:spPr/>
      <dgm:t>
        <a:bodyPr/>
        <a:lstStyle/>
        <a:p>
          <a:endParaRPr lang="en-US"/>
        </a:p>
      </dgm:t>
    </dgm:pt>
    <dgm:pt modelId="{724B01C2-65F1-46AE-9994-E320EAB9FE27}">
      <dgm:prSet phldrT="[Text]"/>
      <dgm:spPr/>
      <dgm:t>
        <a:bodyPr/>
        <a:lstStyle/>
        <a:p>
          <a:r>
            <a:rPr lang="en-US" dirty="0"/>
            <a:t>Introduction</a:t>
          </a:r>
        </a:p>
      </dgm:t>
    </dgm:pt>
    <dgm:pt modelId="{55D2074E-4B07-45DA-9BB0-AA70FAE436F3}" type="parTrans" cxnId="{6A248CCD-0CA0-4167-B0DE-7F66A8BE2AAA}">
      <dgm:prSet/>
      <dgm:spPr/>
      <dgm:t>
        <a:bodyPr/>
        <a:lstStyle/>
        <a:p>
          <a:endParaRPr lang="en-US"/>
        </a:p>
      </dgm:t>
    </dgm:pt>
    <dgm:pt modelId="{BE8C6599-C2CE-45CA-BA92-5E81252C99E0}" type="sibTrans" cxnId="{6A248CCD-0CA0-4167-B0DE-7F66A8BE2AAA}">
      <dgm:prSet/>
      <dgm:spPr/>
      <dgm:t>
        <a:bodyPr/>
        <a:lstStyle/>
        <a:p>
          <a:endParaRPr lang="en-US"/>
        </a:p>
      </dgm:t>
    </dgm:pt>
    <dgm:pt modelId="{2BEA8AAC-7202-4B2C-B028-C109D9112DC7}">
      <dgm:prSet phldrT="[Text]"/>
      <dgm:spPr/>
      <dgm:t>
        <a:bodyPr/>
        <a:lstStyle/>
        <a:p>
          <a:r>
            <a:rPr lang="en-US" dirty="0"/>
            <a:t>Project Process</a:t>
          </a:r>
        </a:p>
      </dgm:t>
    </dgm:pt>
    <dgm:pt modelId="{8AC3B9D5-020D-4AE3-BC7B-6094210490B9}" type="parTrans" cxnId="{983FC4C2-DA1C-4CC5-B35F-DCF041F89614}">
      <dgm:prSet/>
      <dgm:spPr/>
      <dgm:t>
        <a:bodyPr/>
        <a:lstStyle/>
        <a:p>
          <a:endParaRPr lang="en-US"/>
        </a:p>
      </dgm:t>
    </dgm:pt>
    <dgm:pt modelId="{15710486-50E6-4C16-860F-B3444B387D82}" type="sibTrans" cxnId="{983FC4C2-DA1C-4CC5-B35F-DCF041F89614}">
      <dgm:prSet/>
      <dgm:spPr/>
      <dgm:t>
        <a:bodyPr/>
        <a:lstStyle/>
        <a:p>
          <a:endParaRPr lang="en-US"/>
        </a:p>
      </dgm:t>
    </dgm:pt>
    <dgm:pt modelId="{F81F5407-A6F8-4660-B9D7-719ABEAEB3B6}" type="pres">
      <dgm:prSet presAssocID="{2A05B776-C7DC-43A9-ADA1-CB9B40FD52BE}" presName="Name0" presStyleCnt="0">
        <dgm:presLayoutVars>
          <dgm:chMax val="7"/>
          <dgm:chPref val="7"/>
          <dgm:dir/>
        </dgm:presLayoutVars>
      </dgm:prSet>
      <dgm:spPr/>
    </dgm:pt>
    <dgm:pt modelId="{77F944A5-BD13-44DA-811B-379E4BE4AF96}" type="pres">
      <dgm:prSet presAssocID="{2A05B776-C7DC-43A9-ADA1-CB9B40FD52BE}" presName="Name1" presStyleCnt="0"/>
      <dgm:spPr/>
    </dgm:pt>
    <dgm:pt modelId="{BA345D82-0342-43E0-9DBF-0842AA3E6170}" type="pres">
      <dgm:prSet presAssocID="{2A05B776-C7DC-43A9-ADA1-CB9B40FD52BE}" presName="cycle" presStyleCnt="0"/>
      <dgm:spPr/>
    </dgm:pt>
    <dgm:pt modelId="{C7ED5060-404F-41B2-9151-277C5168F95B}" type="pres">
      <dgm:prSet presAssocID="{2A05B776-C7DC-43A9-ADA1-CB9B40FD52BE}" presName="srcNode" presStyleLbl="node1" presStyleIdx="0" presStyleCnt="3"/>
      <dgm:spPr/>
    </dgm:pt>
    <dgm:pt modelId="{112D435A-E8F6-461E-8DEB-3DD4FAD7E641}" type="pres">
      <dgm:prSet presAssocID="{2A05B776-C7DC-43A9-ADA1-CB9B40FD52BE}" presName="conn" presStyleLbl="parChTrans1D2" presStyleIdx="0" presStyleCnt="1"/>
      <dgm:spPr/>
    </dgm:pt>
    <dgm:pt modelId="{1EED1775-66C0-4DF4-9765-E243275947A1}" type="pres">
      <dgm:prSet presAssocID="{2A05B776-C7DC-43A9-ADA1-CB9B40FD52BE}" presName="extraNode" presStyleLbl="node1" presStyleIdx="0" presStyleCnt="3"/>
      <dgm:spPr/>
    </dgm:pt>
    <dgm:pt modelId="{7C222050-AC8D-439F-8C51-D9BD2F8A7E31}" type="pres">
      <dgm:prSet presAssocID="{2A05B776-C7DC-43A9-ADA1-CB9B40FD52BE}" presName="dstNode" presStyleLbl="node1" presStyleIdx="0" presStyleCnt="3"/>
      <dgm:spPr/>
    </dgm:pt>
    <dgm:pt modelId="{A81E5C9B-3DE3-4E5C-88CC-E9000AB0A7E8}" type="pres">
      <dgm:prSet presAssocID="{96376725-F97C-4FC8-B1DC-ED8B2070DD82}" presName="text_1" presStyleLbl="node1" presStyleIdx="0" presStyleCnt="3" custScaleX="97895" custLinFactNeighborX="-347" custLinFactNeighborY="16120">
        <dgm:presLayoutVars>
          <dgm:bulletEnabled val="1"/>
        </dgm:presLayoutVars>
      </dgm:prSet>
      <dgm:spPr/>
    </dgm:pt>
    <dgm:pt modelId="{EA3E4EF0-7806-4780-BCF7-01EA0EAD5C50}" type="pres">
      <dgm:prSet presAssocID="{96376725-F97C-4FC8-B1DC-ED8B2070DD82}" presName="accent_1" presStyleCnt="0"/>
      <dgm:spPr/>
    </dgm:pt>
    <dgm:pt modelId="{20683A24-2362-4C72-9044-F542109E893F}" type="pres">
      <dgm:prSet presAssocID="{96376725-F97C-4FC8-B1DC-ED8B2070DD82}" presName="accentRepeatNode" presStyleLbl="solidFgAcc1" presStyleIdx="0" presStyleCnt="3" custScaleX="99574"/>
      <dgm:spPr/>
    </dgm:pt>
    <dgm:pt modelId="{D355BBA2-C996-4FBB-8F05-3C2A3B6654A9}" type="pres">
      <dgm:prSet presAssocID="{724B01C2-65F1-46AE-9994-E320EAB9FE27}" presName="text_2" presStyleLbl="node1" presStyleIdx="1" presStyleCnt="3" custLinFactNeighborY="-10111">
        <dgm:presLayoutVars>
          <dgm:bulletEnabled val="1"/>
        </dgm:presLayoutVars>
      </dgm:prSet>
      <dgm:spPr/>
    </dgm:pt>
    <dgm:pt modelId="{B0348D3D-A5D5-436B-9869-FF6BAA2098AE}" type="pres">
      <dgm:prSet presAssocID="{724B01C2-65F1-46AE-9994-E320EAB9FE27}" presName="accent_2" presStyleCnt="0"/>
      <dgm:spPr/>
    </dgm:pt>
    <dgm:pt modelId="{F86FA817-0927-411C-9B54-862C8A5D2C19}" type="pres">
      <dgm:prSet presAssocID="{724B01C2-65F1-46AE-9994-E320EAB9FE27}" presName="accentRepeatNode" presStyleLbl="solidFgAcc1" presStyleIdx="1" presStyleCnt="3" custLinFactNeighborY="-8088"/>
      <dgm:spPr/>
    </dgm:pt>
    <dgm:pt modelId="{5D0DECD3-684F-494E-87C7-1D15308ACB2F}" type="pres">
      <dgm:prSet presAssocID="{2BEA8AAC-7202-4B2C-B028-C109D9112DC7}" presName="text_3" presStyleLbl="node1" presStyleIdx="2" presStyleCnt="3" custScaleY="126727">
        <dgm:presLayoutVars>
          <dgm:bulletEnabled val="1"/>
        </dgm:presLayoutVars>
      </dgm:prSet>
      <dgm:spPr/>
    </dgm:pt>
    <dgm:pt modelId="{5CA3ACDB-C2B1-4F13-816E-4149F9233E59}" type="pres">
      <dgm:prSet presAssocID="{2BEA8AAC-7202-4B2C-B028-C109D9112DC7}" presName="accent_3" presStyleCnt="0"/>
      <dgm:spPr/>
    </dgm:pt>
    <dgm:pt modelId="{4FB782CB-9F1B-4863-A9E3-DD9321535125}" type="pres">
      <dgm:prSet presAssocID="{2BEA8AAC-7202-4B2C-B028-C109D9112DC7}" presName="accentRepeatNode" presStyleLbl="solidFgAcc1" presStyleIdx="2" presStyleCnt="3"/>
      <dgm:spPr/>
    </dgm:pt>
  </dgm:ptLst>
  <dgm:cxnLst>
    <dgm:cxn modelId="{0D9AAF15-D4FF-4945-84B6-7D33F930B466}" srcId="{2A05B776-C7DC-43A9-ADA1-CB9B40FD52BE}" destId="{96376725-F97C-4FC8-B1DC-ED8B2070DD82}" srcOrd="0" destOrd="0" parTransId="{1E468386-5E38-4848-A6F1-C364193E8225}" sibTransId="{4C10A5E2-750E-4F87-8859-715FEBA42149}"/>
    <dgm:cxn modelId="{AB1D0916-8CC6-4232-B3D2-DC7C9AF3DCA4}" type="presOf" srcId="{724B01C2-65F1-46AE-9994-E320EAB9FE27}" destId="{D355BBA2-C996-4FBB-8F05-3C2A3B6654A9}" srcOrd="0" destOrd="0" presId="urn:microsoft.com/office/officeart/2008/layout/VerticalCurvedList"/>
    <dgm:cxn modelId="{63A88669-C3BE-4D67-95E4-EEB1517EF4CA}" type="presOf" srcId="{96376725-F97C-4FC8-B1DC-ED8B2070DD82}" destId="{A81E5C9B-3DE3-4E5C-88CC-E9000AB0A7E8}" srcOrd="0" destOrd="0" presId="urn:microsoft.com/office/officeart/2008/layout/VerticalCurvedList"/>
    <dgm:cxn modelId="{3C1AB6A0-1C36-44A0-8E65-C15973F29A35}" type="presOf" srcId="{2A05B776-C7DC-43A9-ADA1-CB9B40FD52BE}" destId="{F81F5407-A6F8-4660-B9D7-719ABEAEB3B6}" srcOrd="0" destOrd="0" presId="urn:microsoft.com/office/officeart/2008/layout/VerticalCurvedList"/>
    <dgm:cxn modelId="{983FC4C2-DA1C-4CC5-B35F-DCF041F89614}" srcId="{2A05B776-C7DC-43A9-ADA1-CB9B40FD52BE}" destId="{2BEA8AAC-7202-4B2C-B028-C109D9112DC7}" srcOrd="2" destOrd="0" parTransId="{8AC3B9D5-020D-4AE3-BC7B-6094210490B9}" sibTransId="{15710486-50E6-4C16-860F-B3444B387D82}"/>
    <dgm:cxn modelId="{6A248CCD-0CA0-4167-B0DE-7F66A8BE2AAA}" srcId="{2A05B776-C7DC-43A9-ADA1-CB9B40FD52BE}" destId="{724B01C2-65F1-46AE-9994-E320EAB9FE27}" srcOrd="1" destOrd="0" parTransId="{55D2074E-4B07-45DA-9BB0-AA70FAE436F3}" sibTransId="{BE8C6599-C2CE-45CA-BA92-5E81252C99E0}"/>
    <dgm:cxn modelId="{E6B9A1ED-F2CF-4CD5-B9B4-EBF2C4B64548}" type="presOf" srcId="{4C10A5E2-750E-4F87-8859-715FEBA42149}" destId="{112D435A-E8F6-461E-8DEB-3DD4FAD7E641}" srcOrd="0" destOrd="0" presId="urn:microsoft.com/office/officeart/2008/layout/VerticalCurvedList"/>
    <dgm:cxn modelId="{1751EBF0-C507-44F2-A732-AD55A83BC172}" type="presOf" srcId="{2BEA8AAC-7202-4B2C-B028-C109D9112DC7}" destId="{5D0DECD3-684F-494E-87C7-1D15308ACB2F}" srcOrd="0" destOrd="0" presId="urn:microsoft.com/office/officeart/2008/layout/VerticalCurvedList"/>
    <dgm:cxn modelId="{D77C6EC9-882B-467D-893D-96C9834DD5D6}" type="presParOf" srcId="{F81F5407-A6F8-4660-B9D7-719ABEAEB3B6}" destId="{77F944A5-BD13-44DA-811B-379E4BE4AF96}" srcOrd="0" destOrd="0" presId="urn:microsoft.com/office/officeart/2008/layout/VerticalCurvedList"/>
    <dgm:cxn modelId="{6A309217-0520-4C6A-8010-794E43CA7563}" type="presParOf" srcId="{77F944A5-BD13-44DA-811B-379E4BE4AF96}" destId="{BA345D82-0342-43E0-9DBF-0842AA3E6170}" srcOrd="0" destOrd="0" presId="urn:microsoft.com/office/officeart/2008/layout/VerticalCurvedList"/>
    <dgm:cxn modelId="{E8A0D8CC-5D15-48F0-90F3-427A089BBD34}" type="presParOf" srcId="{BA345D82-0342-43E0-9DBF-0842AA3E6170}" destId="{C7ED5060-404F-41B2-9151-277C5168F95B}" srcOrd="0" destOrd="0" presId="urn:microsoft.com/office/officeart/2008/layout/VerticalCurvedList"/>
    <dgm:cxn modelId="{79DC165A-F9C0-40AF-BE95-93041A46AB96}" type="presParOf" srcId="{BA345D82-0342-43E0-9DBF-0842AA3E6170}" destId="{112D435A-E8F6-461E-8DEB-3DD4FAD7E641}" srcOrd="1" destOrd="0" presId="urn:microsoft.com/office/officeart/2008/layout/VerticalCurvedList"/>
    <dgm:cxn modelId="{5E288A90-F55A-400B-AE65-0A0F83F5700F}" type="presParOf" srcId="{BA345D82-0342-43E0-9DBF-0842AA3E6170}" destId="{1EED1775-66C0-4DF4-9765-E243275947A1}" srcOrd="2" destOrd="0" presId="urn:microsoft.com/office/officeart/2008/layout/VerticalCurvedList"/>
    <dgm:cxn modelId="{CA0B4A7C-6E32-4926-B3CD-9E162B39097D}" type="presParOf" srcId="{BA345D82-0342-43E0-9DBF-0842AA3E6170}" destId="{7C222050-AC8D-439F-8C51-D9BD2F8A7E31}" srcOrd="3" destOrd="0" presId="urn:microsoft.com/office/officeart/2008/layout/VerticalCurvedList"/>
    <dgm:cxn modelId="{DD15837B-A1AA-4E88-AFF6-43B3E40E2180}" type="presParOf" srcId="{77F944A5-BD13-44DA-811B-379E4BE4AF96}" destId="{A81E5C9B-3DE3-4E5C-88CC-E9000AB0A7E8}" srcOrd="1" destOrd="0" presId="urn:microsoft.com/office/officeart/2008/layout/VerticalCurvedList"/>
    <dgm:cxn modelId="{F946DBBD-2B36-465C-99B2-D5E65A1BD7E6}" type="presParOf" srcId="{77F944A5-BD13-44DA-811B-379E4BE4AF96}" destId="{EA3E4EF0-7806-4780-BCF7-01EA0EAD5C50}" srcOrd="2" destOrd="0" presId="urn:microsoft.com/office/officeart/2008/layout/VerticalCurvedList"/>
    <dgm:cxn modelId="{1FABF4E8-F68E-4DA2-A97A-BDF7CA4DC1EF}" type="presParOf" srcId="{EA3E4EF0-7806-4780-BCF7-01EA0EAD5C50}" destId="{20683A24-2362-4C72-9044-F542109E893F}" srcOrd="0" destOrd="0" presId="urn:microsoft.com/office/officeart/2008/layout/VerticalCurvedList"/>
    <dgm:cxn modelId="{86361D0D-8EBE-4C7C-B4CF-66FA03022112}" type="presParOf" srcId="{77F944A5-BD13-44DA-811B-379E4BE4AF96}" destId="{D355BBA2-C996-4FBB-8F05-3C2A3B6654A9}" srcOrd="3" destOrd="0" presId="urn:microsoft.com/office/officeart/2008/layout/VerticalCurvedList"/>
    <dgm:cxn modelId="{F643DF67-992F-4301-89D8-C593DBE1190B}" type="presParOf" srcId="{77F944A5-BD13-44DA-811B-379E4BE4AF96}" destId="{B0348D3D-A5D5-436B-9869-FF6BAA2098AE}" srcOrd="4" destOrd="0" presId="urn:microsoft.com/office/officeart/2008/layout/VerticalCurvedList"/>
    <dgm:cxn modelId="{1155E618-7055-4453-A909-E7A52A2F1634}" type="presParOf" srcId="{B0348D3D-A5D5-436B-9869-FF6BAA2098AE}" destId="{F86FA817-0927-411C-9B54-862C8A5D2C19}" srcOrd="0" destOrd="0" presId="urn:microsoft.com/office/officeart/2008/layout/VerticalCurvedList"/>
    <dgm:cxn modelId="{7F92BD33-A524-4613-B170-9CFF9289133D}" type="presParOf" srcId="{77F944A5-BD13-44DA-811B-379E4BE4AF96}" destId="{5D0DECD3-684F-494E-87C7-1D15308ACB2F}" srcOrd="5" destOrd="0" presId="urn:microsoft.com/office/officeart/2008/layout/VerticalCurvedList"/>
    <dgm:cxn modelId="{C9B81901-77E6-4DDC-8D18-25D4DC00590B}" type="presParOf" srcId="{77F944A5-BD13-44DA-811B-379E4BE4AF96}" destId="{5CA3ACDB-C2B1-4F13-816E-4149F9233E59}" srcOrd="6" destOrd="0" presId="urn:microsoft.com/office/officeart/2008/layout/VerticalCurvedList"/>
    <dgm:cxn modelId="{D69F2488-6DC4-43D9-B4DC-A8931C30A579}" type="presParOf" srcId="{5CA3ACDB-C2B1-4F13-816E-4149F9233E59}" destId="{4FB782CB-9F1B-4863-A9E3-DD9321535125}" srcOrd="0" destOrd="0" presId="urn:microsoft.com/office/officeart/2008/layout/VerticalCurv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DE82AC0-DC38-463F-819D-63ED3CB94502}"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en-US"/>
        </a:p>
      </dgm:t>
    </dgm:pt>
    <dgm:pt modelId="{EAD1F678-9077-4A57-BCAB-E68B13DDA082}">
      <dgm:prSet phldrT="[Text]" custT="1"/>
      <dgm:spPr/>
      <dgm:t>
        <a:bodyPr/>
        <a:lstStyle/>
        <a:p>
          <a:r>
            <a:rPr lang="en-US" sz="2600" dirty="0"/>
            <a:t>Model Building</a:t>
          </a:r>
        </a:p>
      </dgm:t>
    </dgm:pt>
    <dgm:pt modelId="{F65B4081-476C-4791-9B42-820569C665DF}" type="parTrans" cxnId="{F1AAA4B8-C17A-460D-A5EC-6BCF1A7FFFF8}">
      <dgm:prSet/>
      <dgm:spPr/>
      <dgm:t>
        <a:bodyPr/>
        <a:lstStyle/>
        <a:p>
          <a:endParaRPr lang="en-US"/>
        </a:p>
      </dgm:t>
    </dgm:pt>
    <dgm:pt modelId="{9C99F2BF-EBB6-4914-BC9F-FAEDF7FA635E}" type="sibTrans" cxnId="{F1AAA4B8-C17A-460D-A5EC-6BCF1A7FFFF8}">
      <dgm:prSet/>
      <dgm:spPr/>
      <dgm:t>
        <a:bodyPr/>
        <a:lstStyle/>
        <a:p>
          <a:endParaRPr lang="en-US"/>
        </a:p>
      </dgm:t>
    </dgm:pt>
    <dgm:pt modelId="{52902B71-9728-4BA5-AE8D-7BF8C696AAC8}">
      <dgm:prSet phldrT="[Text]"/>
      <dgm:spPr/>
      <dgm:t>
        <a:bodyPr/>
        <a:lstStyle/>
        <a:p>
          <a:r>
            <a:rPr lang="en-US" dirty="0"/>
            <a:t>Deployment</a:t>
          </a:r>
        </a:p>
      </dgm:t>
    </dgm:pt>
    <dgm:pt modelId="{789E0CBC-3A98-4769-A65D-E2D3B5161251}" type="parTrans" cxnId="{E1908C4A-3C49-4BF4-B4D3-33148814BB35}">
      <dgm:prSet/>
      <dgm:spPr/>
      <dgm:t>
        <a:bodyPr/>
        <a:lstStyle/>
        <a:p>
          <a:endParaRPr lang="en-US"/>
        </a:p>
      </dgm:t>
    </dgm:pt>
    <dgm:pt modelId="{260E0839-AE20-4E37-8358-0D8572D6FC30}" type="sibTrans" cxnId="{E1908C4A-3C49-4BF4-B4D3-33148814BB35}">
      <dgm:prSet/>
      <dgm:spPr/>
      <dgm:t>
        <a:bodyPr/>
        <a:lstStyle/>
        <a:p>
          <a:endParaRPr lang="en-US"/>
        </a:p>
      </dgm:t>
    </dgm:pt>
    <dgm:pt modelId="{FFC28D01-3332-43D2-BA23-C8FEE3C67E53}">
      <dgm:prSet phldrT="[Text]"/>
      <dgm:spPr/>
      <dgm:t>
        <a:bodyPr/>
        <a:lstStyle/>
        <a:p>
          <a:r>
            <a:rPr lang="en-US" dirty="0"/>
            <a:t>Conclusion</a:t>
          </a:r>
        </a:p>
      </dgm:t>
    </dgm:pt>
    <dgm:pt modelId="{108E342A-C0E2-49B5-A5C7-2DD44410A9DE}" type="parTrans" cxnId="{1AA22590-D5B2-400C-A5DC-1011D94AF0AC}">
      <dgm:prSet/>
      <dgm:spPr/>
      <dgm:t>
        <a:bodyPr/>
        <a:lstStyle/>
        <a:p>
          <a:endParaRPr lang="en-US"/>
        </a:p>
      </dgm:t>
    </dgm:pt>
    <dgm:pt modelId="{1D752100-F0C9-4C74-8EF3-E9D9CAB7B7B5}" type="sibTrans" cxnId="{1AA22590-D5B2-400C-A5DC-1011D94AF0AC}">
      <dgm:prSet/>
      <dgm:spPr/>
      <dgm:t>
        <a:bodyPr/>
        <a:lstStyle/>
        <a:p>
          <a:endParaRPr lang="en-US"/>
        </a:p>
      </dgm:t>
    </dgm:pt>
    <dgm:pt modelId="{AD50D688-B395-4E4E-A41A-52CA61E51ECB}" type="pres">
      <dgm:prSet presAssocID="{FDE82AC0-DC38-463F-819D-63ED3CB94502}" presName="Name0" presStyleCnt="0">
        <dgm:presLayoutVars>
          <dgm:chMax val="7"/>
          <dgm:chPref val="7"/>
          <dgm:dir/>
        </dgm:presLayoutVars>
      </dgm:prSet>
      <dgm:spPr/>
    </dgm:pt>
    <dgm:pt modelId="{F89DF557-FEE5-4D0E-BF7F-0E84D7BF7869}" type="pres">
      <dgm:prSet presAssocID="{FDE82AC0-DC38-463F-819D-63ED3CB94502}" presName="Name1" presStyleCnt="0"/>
      <dgm:spPr/>
    </dgm:pt>
    <dgm:pt modelId="{3F8520DB-07FC-4A92-B372-866C56C663B6}" type="pres">
      <dgm:prSet presAssocID="{FDE82AC0-DC38-463F-819D-63ED3CB94502}" presName="cycle" presStyleCnt="0"/>
      <dgm:spPr/>
    </dgm:pt>
    <dgm:pt modelId="{ABBE719B-56D7-4976-9B9D-96617ED62F3E}" type="pres">
      <dgm:prSet presAssocID="{FDE82AC0-DC38-463F-819D-63ED3CB94502}" presName="srcNode" presStyleLbl="node1" presStyleIdx="0" presStyleCnt="3"/>
      <dgm:spPr/>
    </dgm:pt>
    <dgm:pt modelId="{862E1D05-6742-4211-AD40-EB9F6585CE41}" type="pres">
      <dgm:prSet presAssocID="{FDE82AC0-DC38-463F-819D-63ED3CB94502}" presName="conn" presStyleLbl="parChTrans1D2" presStyleIdx="0" presStyleCnt="1"/>
      <dgm:spPr/>
    </dgm:pt>
    <dgm:pt modelId="{E5B202A0-25E3-49E7-BCF6-F500C9211710}" type="pres">
      <dgm:prSet presAssocID="{FDE82AC0-DC38-463F-819D-63ED3CB94502}" presName="extraNode" presStyleLbl="node1" presStyleIdx="0" presStyleCnt="3"/>
      <dgm:spPr/>
    </dgm:pt>
    <dgm:pt modelId="{C4454ED8-47FB-4B40-B2D3-16BECC3A74C5}" type="pres">
      <dgm:prSet presAssocID="{FDE82AC0-DC38-463F-819D-63ED3CB94502}" presName="dstNode" presStyleLbl="node1" presStyleIdx="0" presStyleCnt="3"/>
      <dgm:spPr/>
    </dgm:pt>
    <dgm:pt modelId="{79A77228-C3D1-4D33-A569-759CDDDC290B}" type="pres">
      <dgm:prSet presAssocID="{EAD1F678-9077-4A57-BCAB-E68B13DDA082}" presName="text_1" presStyleLbl="node1" presStyleIdx="0" presStyleCnt="3" custScaleY="143824" custLinFactNeighborX="371" custLinFactNeighborY="-11241">
        <dgm:presLayoutVars>
          <dgm:bulletEnabled val="1"/>
        </dgm:presLayoutVars>
      </dgm:prSet>
      <dgm:spPr/>
    </dgm:pt>
    <dgm:pt modelId="{94394720-703F-4E94-9B8B-1A5E4BCE6DFD}" type="pres">
      <dgm:prSet presAssocID="{EAD1F678-9077-4A57-BCAB-E68B13DDA082}" presName="accent_1" presStyleCnt="0"/>
      <dgm:spPr/>
    </dgm:pt>
    <dgm:pt modelId="{2E9A4E3B-9B34-4803-87C1-0A0E00F75562}" type="pres">
      <dgm:prSet presAssocID="{EAD1F678-9077-4A57-BCAB-E68B13DDA082}" presName="accentRepeatNode" presStyleLbl="solidFgAcc1" presStyleIdx="0" presStyleCnt="3"/>
      <dgm:spPr/>
    </dgm:pt>
    <dgm:pt modelId="{49376AC8-5EBF-4E46-9839-B2E838F5DF69}" type="pres">
      <dgm:prSet presAssocID="{52902B71-9728-4BA5-AE8D-7BF8C696AAC8}" presName="text_2" presStyleLbl="node1" presStyleIdx="1" presStyleCnt="3" custScaleY="111873" custLinFactNeighborX="130" custLinFactNeighborY="9173">
        <dgm:presLayoutVars>
          <dgm:bulletEnabled val="1"/>
        </dgm:presLayoutVars>
      </dgm:prSet>
      <dgm:spPr/>
    </dgm:pt>
    <dgm:pt modelId="{E976FFF0-DEC9-4B38-AC72-FBF6D8D7999A}" type="pres">
      <dgm:prSet presAssocID="{52902B71-9728-4BA5-AE8D-7BF8C696AAC8}" presName="accent_2" presStyleCnt="0"/>
      <dgm:spPr/>
    </dgm:pt>
    <dgm:pt modelId="{4B700E94-E744-480D-B596-F234BF72218F}" type="pres">
      <dgm:prSet presAssocID="{52902B71-9728-4BA5-AE8D-7BF8C696AAC8}" presName="accentRepeatNode" presStyleLbl="solidFgAcc1" presStyleIdx="1" presStyleCnt="3"/>
      <dgm:spPr/>
    </dgm:pt>
    <dgm:pt modelId="{50FB6C07-9562-451C-9BA4-F887A87A2BB7}" type="pres">
      <dgm:prSet presAssocID="{FFC28D01-3332-43D2-BA23-C8FEE3C67E53}" presName="text_3" presStyleLbl="node1" presStyleIdx="2" presStyleCnt="3" custScaleY="114793">
        <dgm:presLayoutVars>
          <dgm:bulletEnabled val="1"/>
        </dgm:presLayoutVars>
      </dgm:prSet>
      <dgm:spPr/>
    </dgm:pt>
    <dgm:pt modelId="{55A47D3B-ACC8-4A54-961B-971AA3480D04}" type="pres">
      <dgm:prSet presAssocID="{FFC28D01-3332-43D2-BA23-C8FEE3C67E53}" presName="accent_3" presStyleCnt="0"/>
      <dgm:spPr/>
    </dgm:pt>
    <dgm:pt modelId="{4A4DBB8C-7740-452E-AC6D-0AFFF6749802}" type="pres">
      <dgm:prSet presAssocID="{FFC28D01-3332-43D2-BA23-C8FEE3C67E53}" presName="accentRepeatNode" presStyleLbl="solidFgAcc1" presStyleIdx="2" presStyleCnt="3" custLinFactNeighborX="-1199"/>
      <dgm:spPr/>
    </dgm:pt>
  </dgm:ptLst>
  <dgm:cxnLst>
    <dgm:cxn modelId="{7562B805-6067-4C34-A9D4-BD91811BF448}" type="presOf" srcId="{FFC28D01-3332-43D2-BA23-C8FEE3C67E53}" destId="{50FB6C07-9562-451C-9BA4-F887A87A2BB7}" srcOrd="0" destOrd="0" presId="urn:microsoft.com/office/officeart/2008/layout/VerticalCurvedList"/>
    <dgm:cxn modelId="{E1908C4A-3C49-4BF4-B4D3-33148814BB35}" srcId="{FDE82AC0-DC38-463F-819D-63ED3CB94502}" destId="{52902B71-9728-4BA5-AE8D-7BF8C696AAC8}" srcOrd="1" destOrd="0" parTransId="{789E0CBC-3A98-4769-A65D-E2D3B5161251}" sibTransId="{260E0839-AE20-4E37-8358-0D8572D6FC30}"/>
    <dgm:cxn modelId="{7EC88056-BB93-4911-921B-0C2C051EA832}" type="presOf" srcId="{9C99F2BF-EBB6-4914-BC9F-FAEDF7FA635E}" destId="{862E1D05-6742-4211-AD40-EB9F6585CE41}" srcOrd="0" destOrd="0" presId="urn:microsoft.com/office/officeart/2008/layout/VerticalCurvedList"/>
    <dgm:cxn modelId="{1AA22590-D5B2-400C-A5DC-1011D94AF0AC}" srcId="{FDE82AC0-DC38-463F-819D-63ED3CB94502}" destId="{FFC28D01-3332-43D2-BA23-C8FEE3C67E53}" srcOrd="2" destOrd="0" parTransId="{108E342A-C0E2-49B5-A5C7-2DD44410A9DE}" sibTransId="{1D752100-F0C9-4C74-8EF3-E9D9CAB7B7B5}"/>
    <dgm:cxn modelId="{60F311B6-5BD4-41B2-8840-F6DCC5C574D1}" type="presOf" srcId="{FDE82AC0-DC38-463F-819D-63ED3CB94502}" destId="{AD50D688-B395-4E4E-A41A-52CA61E51ECB}" srcOrd="0" destOrd="0" presId="urn:microsoft.com/office/officeart/2008/layout/VerticalCurvedList"/>
    <dgm:cxn modelId="{F1AAA4B8-C17A-460D-A5EC-6BCF1A7FFFF8}" srcId="{FDE82AC0-DC38-463F-819D-63ED3CB94502}" destId="{EAD1F678-9077-4A57-BCAB-E68B13DDA082}" srcOrd="0" destOrd="0" parTransId="{F65B4081-476C-4791-9B42-820569C665DF}" sibTransId="{9C99F2BF-EBB6-4914-BC9F-FAEDF7FA635E}"/>
    <dgm:cxn modelId="{8B51E7EA-91DD-46E1-9270-088351F7CA37}" type="presOf" srcId="{EAD1F678-9077-4A57-BCAB-E68B13DDA082}" destId="{79A77228-C3D1-4D33-A569-759CDDDC290B}" srcOrd="0" destOrd="0" presId="urn:microsoft.com/office/officeart/2008/layout/VerticalCurvedList"/>
    <dgm:cxn modelId="{6ED0F3EF-87DB-4A45-A056-6C64FA3A9068}" type="presOf" srcId="{52902B71-9728-4BA5-AE8D-7BF8C696AAC8}" destId="{49376AC8-5EBF-4E46-9839-B2E838F5DF69}" srcOrd="0" destOrd="0" presId="urn:microsoft.com/office/officeart/2008/layout/VerticalCurvedList"/>
    <dgm:cxn modelId="{4BEE35D0-D70B-45EB-B7CB-58C728705A4A}" type="presParOf" srcId="{AD50D688-B395-4E4E-A41A-52CA61E51ECB}" destId="{F89DF557-FEE5-4D0E-BF7F-0E84D7BF7869}" srcOrd="0" destOrd="0" presId="urn:microsoft.com/office/officeart/2008/layout/VerticalCurvedList"/>
    <dgm:cxn modelId="{8EB4434C-5D77-437C-85F2-81893101FE43}" type="presParOf" srcId="{F89DF557-FEE5-4D0E-BF7F-0E84D7BF7869}" destId="{3F8520DB-07FC-4A92-B372-866C56C663B6}" srcOrd="0" destOrd="0" presId="urn:microsoft.com/office/officeart/2008/layout/VerticalCurvedList"/>
    <dgm:cxn modelId="{2C58AACC-0630-4C15-8D09-53F288EAC67E}" type="presParOf" srcId="{3F8520DB-07FC-4A92-B372-866C56C663B6}" destId="{ABBE719B-56D7-4976-9B9D-96617ED62F3E}" srcOrd="0" destOrd="0" presId="urn:microsoft.com/office/officeart/2008/layout/VerticalCurvedList"/>
    <dgm:cxn modelId="{1321A0BE-D13E-4CCF-BC05-9629E0EA0390}" type="presParOf" srcId="{3F8520DB-07FC-4A92-B372-866C56C663B6}" destId="{862E1D05-6742-4211-AD40-EB9F6585CE41}" srcOrd="1" destOrd="0" presId="urn:microsoft.com/office/officeart/2008/layout/VerticalCurvedList"/>
    <dgm:cxn modelId="{511CCA58-A29E-4352-829C-78E1EDE23714}" type="presParOf" srcId="{3F8520DB-07FC-4A92-B372-866C56C663B6}" destId="{E5B202A0-25E3-49E7-BCF6-F500C9211710}" srcOrd="2" destOrd="0" presId="urn:microsoft.com/office/officeart/2008/layout/VerticalCurvedList"/>
    <dgm:cxn modelId="{3860D161-6944-48C3-ABA4-8DDA395CBD96}" type="presParOf" srcId="{3F8520DB-07FC-4A92-B372-866C56C663B6}" destId="{C4454ED8-47FB-4B40-B2D3-16BECC3A74C5}" srcOrd="3" destOrd="0" presId="urn:microsoft.com/office/officeart/2008/layout/VerticalCurvedList"/>
    <dgm:cxn modelId="{C5AA023D-CF47-4FE7-9DEF-59800030243C}" type="presParOf" srcId="{F89DF557-FEE5-4D0E-BF7F-0E84D7BF7869}" destId="{79A77228-C3D1-4D33-A569-759CDDDC290B}" srcOrd="1" destOrd="0" presId="urn:microsoft.com/office/officeart/2008/layout/VerticalCurvedList"/>
    <dgm:cxn modelId="{26D0D2DE-5288-4C10-A50F-201ACD50CDF2}" type="presParOf" srcId="{F89DF557-FEE5-4D0E-BF7F-0E84D7BF7869}" destId="{94394720-703F-4E94-9B8B-1A5E4BCE6DFD}" srcOrd="2" destOrd="0" presId="urn:microsoft.com/office/officeart/2008/layout/VerticalCurvedList"/>
    <dgm:cxn modelId="{6F2E5B73-8FD7-4FE0-AC66-59997F06A547}" type="presParOf" srcId="{94394720-703F-4E94-9B8B-1A5E4BCE6DFD}" destId="{2E9A4E3B-9B34-4803-87C1-0A0E00F75562}" srcOrd="0" destOrd="0" presId="urn:microsoft.com/office/officeart/2008/layout/VerticalCurvedList"/>
    <dgm:cxn modelId="{5286987F-4454-4C5E-8BF4-E4D70D66F3B3}" type="presParOf" srcId="{F89DF557-FEE5-4D0E-BF7F-0E84D7BF7869}" destId="{49376AC8-5EBF-4E46-9839-B2E838F5DF69}" srcOrd="3" destOrd="0" presId="urn:microsoft.com/office/officeart/2008/layout/VerticalCurvedList"/>
    <dgm:cxn modelId="{DB0B5C10-93FC-46AF-9573-C3AC7FECFE1B}" type="presParOf" srcId="{F89DF557-FEE5-4D0E-BF7F-0E84D7BF7869}" destId="{E976FFF0-DEC9-4B38-AC72-FBF6D8D7999A}" srcOrd="4" destOrd="0" presId="urn:microsoft.com/office/officeart/2008/layout/VerticalCurvedList"/>
    <dgm:cxn modelId="{9E0E459F-F4B2-4139-A717-CF7E18C952B6}" type="presParOf" srcId="{E976FFF0-DEC9-4B38-AC72-FBF6D8D7999A}" destId="{4B700E94-E744-480D-B596-F234BF72218F}" srcOrd="0" destOrd="0" presId="urn:microsoft.com/office/officeart/2008/layout/VerticalCurvedList"/>
    <dgm:cxn modelId="{89FA2423-327B-4F76-BBF9-D395DFFC1971}" type="presParOf" srcId="{F89DF557-FEE5-4D0E-BF7F-0E84D7BF7869}" destId="{50FB6C07-9562-451C-9BA4-F887A87A2BB7}" srcOrd="5" destOrd="0" presId="urn:microsoft.com/office/officeart/2008/layout/VerticalCurvedList"/>
    <dgm:cxn modelId="{F46CC6F2-5AF6-42F0-AC1E-E5B1BD0034FC}" type="presParOf" srcId="{F89DF557-FEE5-4D0E-BF7F-0E84D7BF7869}" destId="{55A47D3B-ACC8-4A54-961B-971AA3480D04}" srcOrd="6" destOrd="0" presId="urn:microsoft.com/office/officeart/2008/layout/VerticalCurvedList"/>
    <dgm:cxn modelId="{33AF0F8E-DF81-4F49-BAE9-60638457070F}" type="presParOf" srcId="{55A47D3B-ACC8-4A54-961B-971AA3480D04}" destId="{4A4DBB8C-7740-452E-AC6D-0AFFF6749802}" srcOrd="0" destOrd="0" presId="urn:microsoft.com/office/officeart/2008/layout/VerticalCurvedList"/>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7EDC585-64BB-4C0C-BF1F-1A54B4DE82B4}" type="doc">
      <dgm:prSet loTypeId="urn:microsoft.com/office/officeart/2005/8/layout/cycle2" loCatId="cycle" qsTypeId="urn:microsoft.com/office/officeart/2005/8/quickstyle/simple2" qsCatId="simple" csTypeId="urn:microsoft.com/office/officeart/2005/8/colors/colorful1" csCatId="colorful" phldr="1"/>
      <dgm:spPr/>
      <dgm:t>
        <a:bodyPr/>
        <a:lstStyle/>
        <a:p>
          <a:endParaRPr lang="en-US"/>
        </a:p>
      </dgm:t>
    </dgm:pt>
    <dgm:pt modelId="{79E50AD6-CE85-4392-829A-64709FF22F06}">
      <dgm:prSet phldrT="[Text]" custT="1"/>
      <dgm:spPr/>
      <dgm:t>
        <a:bodyPr/>
        <a:lstStyle/>
        <a:p>
          <a:r>
            <a:rPr lang="en-US" sz="1600" b="0" dirty="0"/>
            <a:t>Data understanding</a:t>
          </a:r>
        </a:p>
      </dgm:t>
    </dgm:pt>
    <dgm:pt modelId="{5D70439A-B4F8-43DA-BB56-3FB2F89B1DE5}" type="parTrans" cxnId="{5D08452D-99F9-47E3-BA38-4955AB6F38BA}">
      <dgm:prSet/>
      <dgm:spPr/>
      <dgm:t>
        <a:bodyPr/>
        <a:lstStyle/>
        <a:p>
          <a:endParaRPr lang="en-US"/>
        </a:p>
      </dgm:t>
    </dgm:pt>
    <dgm:pt modelId="{8DFCD063-04D4-48D5-BB05-BD248F5970EC}" type="sibTrans" cxnId="{5D08452D-99F9-47E3-BA38-4955AB6F38BA}">
      <dgm:prSet/>
      <dgm:spPr/>
      <dgm:t>
        <a:bodyPr/>
        <a:lstStyle/>
        <a:p>
          <a:endParaRPr lang="en-US"/>
        </a:p>
      </dgm:t>
    </dgm:pt>
    <dgm:pt modelId="{DA53F164-6254-4C1B-998B-900D419C6B17}">
      <dgm:prSet phldrT="[Text]"/>
      <dgm:spPr/>
      <dgm:t>
        <a:bodyPr/>
        <a:lstStyle/>
        <a:p>
          <a:r>
            <a:rPr lang="en-US" dirty="0"/>
            <a:t>Data Extraction</a:t>
          </a:r>
        </a:p>
      </dgm:t>
    </dgm:pt>
    <dgm:pt modelId="{EC0849CA-A4E4-4979-91D2-35BABFB0B793}" type="parTrans" cxnId="{E351B38D-E2DE-4634-AF81-78104202B75A}">
      <dgm:prSet/>
      <dgm:spPr/>
      <dgm:t>
        <a:bodyPr/>
        <a:lstStyle/>
        <a:p>
          <a:endParaRPr lang="en-US"/>
        </a:p>
      </dgm:t>
    </dgm:pt>
    <dgm:pt modelId="{92794587-53D8-40FA-B040-107B5EB2DA40}" type="sibTrans" cxnId="{E351B38D-E2DE-4634-AF81-78104202B75A}">
      <dgm:prSet/>
      <dgm:spPr/>
      <dgm:t>
        <a:bodyPr/>
        <a:lstStyle/>
        <a:p>
          <a:endParaRPr lang="en-US"/>
        </a:p>
      </dgm:t>
    </dgm:pt>
    <dgm:pt modelId="{BEF8EAFB-299B-4334-A5B8-B0F2500CEC62}">
      <dgm:prSet phldrT="[Text]"/>
      <dgm:spPr/>
      <dgm:t>
        <a:bodyPr/>
        <a:lstStyle/>
        <a:p>
          <a:r>
            <a:rPr lang="en-US" dirty="0"/>
            <a:t>Data Cleaning &amp;Data Visualization</a:t>
          </a:r>
        </a:p>
      </dgm:t>
    </dgm:pt>
    <dgm:pt modelId="{740A2710-E043-4790-8B4E-62CA50909A44}" type="parTrans" cxnId="{03771C6D-265A-4A35-BD47-1A7B3BAF415D}">
      <dgm:prSet/>
      <dgm:spPr/>
      <dgm:t>
        <a:bodyPr/>
        <a:lstStyle/>
        <a:p>
          <a:endParaRPr lang="en-US"/>
        </a:p>
      </dgm:t>
    </dgm:pt>
    <dgm:pt modelId="{FD968598-304C-4087-A5D7-2BFAA8CD3FCA}" type="sibTrans" cxnId="{03771C6D-265A-4A35-BD47-1A7B3BAF415D}">
      <dgm:prSet/>
      <dgm:spPr/>
      <dgm:t>
        <a:bodyPr/>
        <a:lstStyle/>
        <a:p>
          <a:endParaRPr lang="en-US"/>
        </a:p>
      </dgm:t>
    </dgm:pt>
    <dgm:pt modelId="{FCD34AAD-2733-4F9B-93ED-C71592A7BEDC}">
      <dgm:prSet phldrT="[Text]"/>
      <dgm:spPr/>
      <dgm:t>
        <a:bodyPr/>
        <a:lstStyle/>
        <a:p>
          <a:r>
            <a:rPr lang="en-US" dirty="0"/>
            <a:t>Creating different models</a:t>
          </a:r>
        </a:p>
      </dgm:t>
    </dgm:pt>
    <dgm:pt modelId="{9F4E34EA-1FFA-4B31-B50E-6925A155BCF2}" type="parTrans" cxnId="{C1BB11B2-C31B-4478-84A1-700D54746D6B}">
      <dgm:prSet/>
      <dgm:spPr/>
      <dgm:t>
        <a:bodyPr/>
        <a:lstStyle/>
        <a:p>
          <a:endParaRPr lang="en-US"/>
        </a:p>
      </dgm:t>
    </dgm:pt>
    <dgm:pt modelId="{EAF9699E-4C6C-401F-837E-7AED058FA18F}" type="sibTrans" cxnId="{C1BB11B2-C31B-4478-84A1-700D54746D6B}">
      <dgm:prSet/>
      <dgm:spPr/>
      <dgm:t>
        <a:bodyPr/>
        <a:lstStyle/>
        <a:p>
          <a:endParaRPr lang="en-US"/>
        </a:p>
      </dgm:t>
    </dgm:pt>
    <dgm:pt modelId="{3EDF1666-94FB-4254-A71F-B009508488FF}">
      <dgm:prSet phldrT="[Text]"/>
      <dgm:spPr/>
      <dgm:t>
        <a:bodyPr/>
        <a:lstStyle/>
        <a:p>
          <a:r>
            <a:rPr lang="en-US" dirty="0"/>
            <a:t>Deployment</a:t>
          </a:r>
        </a:p>
      </dgm:t>
    </dgm:pt>
    <dgm:pt modelId="{DAD9EFD5-936A-4C83-9D91-02C0BB9F7C98}" type="parTrans" cxnId="{1CB99FBC-4164-49BC-A740-984624BBDDD2}">
      <dgm:prSet/>
      <dgm:spPr/>
      <dgm:t>
        <a:bodyPr/>
        <a:lstStyle/>
        <a:p>
          <a:endParaRPr lang="en-US"/>
        </a:p>
      </dgm:t>
    </dgm:pt>
    <dgm:pt modelId="{FB13801A-624D-4394-AD01-90716DB91304}" type="sibTrans" cxnId="{1CB99FBC-4164-49BC-A740-984624BBDDD2}">
      <dgm:prSet/>
      <dgm:spPr/>
      <dgm:t>
        <a:bodyPr/>
        <a:lstStyle/>
        <a:p>
          <a:endParaRPr lang="en-US"/>
        </a:p>
      </dgm:t>
    </dgm:pt>
    <dgm:pt modelId="{359FCFE7-2EE0-4473-80AD-BACFF76B287C}" type="pres">
      <dgm:prSet presAssocID="{D7EDC585-64BB-4C0C-BF1F-1A54B4DE82B4}" presName="cycle" presStyleCnt="0">
        <dgm:presLayoutVars>
          <dgm:dir/>
          <dgm:resizeHandles val="exact"/>
        </dgm:presLayoutVars>
      </dgm:prSet>
      <dgm:spPr/>
    </dgm:pt>
    <dgm:pt modelId="{9AF55E2A-1CD9-4EEC-BDC6-6512C8FFFD40}" type="pres">
      <dgm:prSet presAssocID="{79E50AD6-CE85-4392-829A-64709FF22F06}" presName="node" presStyleLbl="node1" presStyleIdx="0" presStyleCnt="5" custScaleX="125390" custRadScaleRad="104268" custRadScaleInc="871">
        <dgm:presLayoutVars>
          <dgm:bulletEnabled val="1"/>
        </dgm:presLayoutVars>
      </dgm:prSet>
      <dgm:spPr/>
    </dgm:pt>
    <dgm:pt modelId="{1DDD8942-DC52-431B-9B30-C1471EB4580A}" type="pres">
      <dgm:prSet presAssocID="{8DFCD063-04D4-48D5-BB05-BD248F5970EC}" presName="sibTrans" presStyleLbl="sibTrans2D1" presStyleIdx="0" presStyleCnt="5"/>
      <dgm:spPr/>
    </dgm:pt>
    <dgm:pt modelId="{3BD63ED4-048D-47E9-9EA6-EDCFCCFFDD3A}" type="pres">
      <dgm:prSet presAssocID="{8DFCD063-04D4-48D5-BB05-BD248F5970EC}" presName="connectorText" presStyleLbl="sibTrans2D1" presStyleIdx="0" presStyleCnt="5"/>
      <dgm:spPr/>
    </dgm:pt>
    <dgm:pt modelId="{DB931137-5863-4F73-BF92-1BADAC7B668A}" type="pres">
      <dgm:prSet presAssocID="{DA53F164-6254-4C1B-998B-900D419C6B17}" presName="node" presStyleLbl="node1" presStyleIdx="1" presStyleCnt="5" custScaleX="116738">
        <dgm:presLayoutVars>
          <dgm:bulletEnabled val="1"/>
        </dgm:presLayoutVars>
      </dgm:prSet>
      <dgm:spPr/>
    </dgm:pt>
    <dgm:pt modelId="{F0E145CC-DDB6-46BB-B570-2CCFDBBBB1CB}" type="pres">
      <dgm:prSet presAssocID="{92794587-53D8-40FA-B040-107B5EB2DA40}" presName="sibTrans" presStyleLbl="sibTrans2D1" presStyleIdx="1" presStyleCnt="5"/>
      <dgm:spPr/>
    </dgm:pt>
    <dgm:pt modelId="{052E94E8-8D83-4750-AD91-E1679ACB38EA}" type="pres">
      <dgm:prSet presAssocID="{92794587-53D8-40FA-B040-107B5EB2DA40}" presName="connectorText" presStyleLbl="sibTrans2D1" presStyleIdx="1" presStyleCnt="5"/>
      <dgm:spPr/>
    </dgm:pt>
    <dgm:pt modelId="{35390C9A-8BE6-4DE4-B425-80361468C92C}" type="pres">
      <dgm:prSet presAssocID="{BEF8EAFB-299B-4334-A5B8-B0F2500CEC62}" presName="node" presStyleLbl="node1" presStyleIdx="2" presStyleCnt="5" custScaleX="118460">
        <dgm:presLayoutVars>
          <dgm:bulletEnabled val="1"/>
        </dgm:presLayoutVars>
      </dgm:prSet>
      <dgm:spPr/>
    </dgm:pt>
    <dgm:pt modelId="{E752897A-2DC1-44A3-95B1-676D3ECD8838}" type="pres">
      <dgm:prSet presAssocID="{FD968598-304C-4087-A5D7-2BFAA8CD3FCA}" presName="sibTrans" presStyleLbl="sibTrans2D1" presStyleIdx="2" presStyleCnt="5"/>
      <dgm:spPr/>
    </dgm:pt>
    <dgm:pt modelId="{16E643C5-8B1F-4068-87F2-DF4117EACA34}" type="pres">
      <dgm:prSet presAssocID="{FD968598-304C-4087-A5D7-2BFAA8CD3FCA}" presName="connectorText" presStyleLbl="sibTrans2D1" presStyleIdx="2" presStyleCnt="5"/>
      <dgm:spPr/>
    </dgm:pt>
    <dgm:pt modelId="{3B81EBE7-117F-492B-B69C-5257AF1ECA69}" type="pres">
      <dgm:prSet presAssocID="{FCD34AAD-2733-4F9B-93ED-C71592A7BEDC}" presName="node" presStyleLbl="node1" presStyleIdx="3" presStyleCnt="5" custScaleX="115446">
        <dgm:presLayoutVars>
          <dgm:bulletEnabled val="1"/>
        </dgm:presLayoutVars>
      </dgm:prSet>
      <dgm:spPr/>
    </dgm:pt>
    <dgm:pt modelId="{7AC1B585-A72C-4A4D-A780-80489DBD9293}" type="pres">
      <dgm:prSet presAssocID="{EAF9699E-4C6C-401F-837E-7AED058FA18F}" presName="sibTrans" presStyleLbl="sibTrans2D1" presStyleIdx="3" presStyleCnt="5"/>
      <dgm:spPr/>
    </dgm:pt>
    <dgm:pt modelId="{839F20A3-1F2F-472E-8549-BD5C3D4DCFC0}" type="pres">
      <dgm:prSet presAssocID="{EAF9699E-4C6C-401F-837E-7AED058FA18F}" presName="connectorText" presStyleLbl="sibTrans2D1" presStyleIdx="3" presStyleCnt="5"/>
      <dgm:spPr/>
    </dgm:pt>
    <dgm:pt modelId="{98376C87-A8B4-4A4E-83EC-6048262DCB12}" type="pres">
      <dgm:prSet presAssocID="{3EDF1666-94FB-4254-A71F-B009508488FF}" presName="node" presStyleLbl="node1" presStyleIdx="4" presStyleCnt="5" custScaleX="113820" custRadScaleRad="100944" custRadScaleInc="-3718">
        <dgm:presLayoutVars>
          <dgm:bulletEnabled val="1"/>
        </dgm:presLayoutVars>
      </dgm:prSet>
      <dgm:spPr/>
    </dgm:pt>
    <dgm:pt modelId="{81F0DB8E-67DA-4E91-A2BA-2946393EA9A6}" type="pres">
      <dgm:prSet presAssocID="{FB13801A-624D-4394-AD01-90716DB91304}" presName="sibTrans" presStyleLbl="sibTrans2D1" presStyleIdx="4" presStyleCnt="5"/>
      <dgm:spPr/>
    </dgm:pt>
    <dgm:pt modelId="{19EE7086-6512-4DF7-A599-802AB49D6552}" type="pres">
      <dgm:prSet presAssocID="{FB13801A-624D-4394-AD01-90716DB91304}" presName="connectorText" presStyleLbl="sibTrans2D1" presStyleIdx="4" presStyleCnt="5"/>
      <dgm:spPr/>
    </dgm:pt>
  </dgm:ptLst>
  <dgm:cxnLst>
    <dgm:cxn modelId="{B69F670A-0EE0-462B-88DB-78CD63956FB9}" type="presOf" srcId="{EAF9699E-4C6C-401F-837E-7AED058FA18F}" destId="{7AC1B585-A72C-4A4D-A780-80489DBD9293}" srcOrd="0" destOrd="0" presId="urn:microsoft.com/office/officeart/2005/8/layout/cycle2"/>
    <dgm:cxn modelId="{35D6B022-879F-41EF-A355-20E9F4811F68}" type="presOf" srcId="{92794587-53D8-40FA-B040-107B5EB2DA40}" destId="{052E94E8-8D83-4750-AD91-E1679ACB38EA}" srcOrd="1" destOrd="0" presId="urn:microsoft.com/office/officeart/2005/8/layout/cycle2"/>
    <dgm:cxn modelId="{90B86C26-1341-44DB-935C-E00F7C3FAFEB}" type="presOf" srcId="{FD968598-304C-4087-A5D7-2BFAA8CD3FCA}" destId="{16E643C5-8B1F-4068-87F2-DF4117EACA34}" srcOrd="1" destOrd="0" presId="urn:microsoft.com/office/officeart/2005/8/layout/cycle2"/>
    <dgm:cxn modelId="{5D08452D-99F9-47E3-BA38-4955AB6F38BA}" srcId="{D7EDC585-64BB-4C0C-BF1F-1A54B4DE82B4}" destId="{79E50AD6-CE85-4392-829A-64709FF22F06}" srcOrd="0" destOrd="0" parTransId="{5D70439A-B4F8-43DA-BB56-3FB2F89B1DE5}" sibTransId="{8DFCD063-04D4-48D5-BB05-BD248F5970EC}"/>
    <dgm:cxn modelId="{8C98CC2F-C062-45DD-BC65-D85B92C53AF2}" type="presOf" srcId="{EAF9699E-4C6C-401F-837E-7AED058FA18F}" destId="{839F20A3-1F2F-472E-8549-BD5C3D4DCFC0}" srcOrd="1" destOrd="0" presId="urn:microsoft.com/office/officeart/2005/8/layout/cycle2"/>
    <dgm:cxn modelId="{38864E3A-FF8C-48A2-A357-EE7F24186F85}" type="presOf" srcId="{FD968598-304C-4087-A5D7-2BFAA8CD3FCA}" destId="{E752897A-2DC1-44A3-95B1-676D3ECD8838}" srcOrd="0" destOrd="0" presId="urn:microsoft.com/office/officeart/2005/8/layout/cycle2"/>
    <dgm:cxn modelId="{03771C6D-265A-4A35-BD47-1A7B3BAF415D}" srcId="{D7EDC585-64BB-4C0C-BF1F-1A54B4DE82B4}" destId="{BEF8EAFB-299B-4334-A5B8-B0F2500CEC62}" srcOrd="2" destOrd="0" parTransId="{740A2710-E043-4790-8B4E-62CA50909A44}" sibTransId="{FD968598-304C-4087-A5D7-2BFAA8CD3FCA}"/>
    <dgm:cxn modelId="{6E832C73-3617-448D-BC03-02DD2E4139F5}" type="presOf" srcId="{8DFCD063-04D4-48D5-BB05-BD248F5970EC}" destId="{1DDD8942-DC52-431B-9B30-C1471EB4580A}" srcOrd="0" destOrd="0" presId="urn:microsoft.com/office/officeart/2005/8/layout/cycle2"/>
    <dgm:cxn modelId="{13466576-6B5C-4578-82FB-E9EAC72A57E1}" type="presOf" srcId="{BEF8EAFB-299B-4334-A5B8-B0F2500CEC62}" destId="{35390C9A-8BE6-4DE4-B425-80361468C92C}" srcOrd="0" destOrd="0" presId="urn:microsoft.com/office/officeart/2005/8/layout/cycle2"/>
    <dgm:cxn modelId="{E351B38D-E2DE-4634-AF81-78104202B75A}" srcId="{D7EDC585-64BB-4C0C-BF1F-1A54B4DE82B4}" destId="{DA53F164-6254-4C1B-998B-900D419C6B17}" srcOrd="1" destOrd="0" parTransId="{EC0849CA-A4E4-4979-91D2-35BABFB0B793}" sibTransId="{92794587-53D8-40FA-B040-107B5EB2DA40}"/>
    <dgm:cxn modelId="{447A2492-D8B9-4D22-BB02-2321DFE7F1C9}" type="presOf" srcId="{DA53F164-6254-4C1B-998B-900D419C6B17}" destId="{DB931137-5863-4F73-BF92-1BADAC7B668A}" srcOrd="0" destOrd="0" presId="urn:microsoft.com/office/officeart/2005/8/layout/cycle2"/>
    <dgm:cxn modelId="{C1BB11B2-C31B-4478-84A1-700D54746D6B}" srcId="{D7EDC585-64BB-4C0C-BF1F-1A54B4DE82B4}" destId="{FCD34AAD-2733-4F9B-93ED-C71592A7BEDC}" srcOrd="3" destOrd="0" parTransId="{9F4E34EA-1FFA-4B31-B50E-6925A155BCF2}" sibTransId="{EAF9699E-4C6C-401F-837E-7AED058FA18F}"/>
    <dgm:cxn modelId="{40A211B5-14A5-444C-993E-50B56FAB1BFC}" type="presOf" srcId="{D7EDC585-64BB-4C0C-BF1F-1A54B4DE82B4}" destId="{359FCFE7-2EE0-4473-80AD-BACFF76B287C}" srcOrd="0" destOrd="0" presId="urn:microsoft.com/office/officeart/2005/8/layout/cycle2"/>
    <dgm:cxn modelId="{1CB99FBC-4164-49BC-A740-984624BBDDD2}" srcId="{D7EDC585-64BB-4C0C-BF1F-1A54B4DE82B4}" destId="{3EDF1666-94FB-4254-A71F-B009508488FF}" srcOrd="4" destOrd="0" parTransId="{DAD9EFD5-936A-4C83-9D91-02C0BB9F7C98}" sibTransId="{FB13801A-624D-4394-AD01-90716DB91304}"/>
    <dgm:cxn modelId="{54560BC0-4F36-457E-B45E-14C13719C1B3}" type="presOf" srcId="{8DFCD063-04D4-48D5-BB05-BD248F5970EC}" destId="{3BD63ED4-048D-47E9-9EA6-EDCFCCFFDD3A}" srcOrd="1" destOrd="0" presId="urn:microsoft.com/office/officeart/2005/8/layout/cycle2"/>
    <dgm:cxn modelId="{19DB88C0-4D43-490B-8679-7640B8B0077A}" type="presOf" srcId="{92794587-53D8-40FA-B040-107B5EB2DA40}" destId="{F0E145CC-DDB6-46BB-B570-2CCFDBBBB1CB}" srcOrd="0" destOrd="0" presId="urn:microsoft.com/office/officeart/2005/8/layout/cycle2"/>
    <dgm:cxn modelId="{7976DECE-2A49-43DF-B8FF-8F01B8D4EFEF}" type="presOf" srcId="{FCD34AAD-2733-4F9B-93ED-C71592A7BEDC}" destId="{3B81EBE7-117F-492B-B69C-5257AF1ECA69}" srcOrd="0" destOrd="0" presId="urn:microsoft.com/office/officeart/2005/8/layout/cycle2"/>
    <dgm:cxn modelId="{2A16ADD9-483E-422A-A3CF-DA935889ADA0}" type="presOf" srcId="{3EDF1666-94FB-4254-A71F-B009508488FF}" destId="{98376C87-A8B4-4A4E-83EC-6048262DCB12}" srcOrd="0" destOrd="0" presId="urn:microsoft.com/office/officeart/2005/8/layout/cycle2"/>
    <dgm:cxn modelId="{1DCE46EA-1E0A-49A1-8BA5-0D58B059A7B1}" type="presOf" srcId="{79E50AD6-CE85-4392-829A-64709FF22F06}" destId="{9AF55E2A-1CD9-4EEC-BDC6-6512C8FFFD40}" srcOrd="0" destOrd="0" presId="urn:microsoft.com/office/officeart/2005/8/layout/cycle2"/>
    <dgm:cxn modelId="{4D07B7F4-CBDC-45A1-9785-9CA8CC82CFE5}" type="presOf" srcId="{FB13801A-624D-4394-AD01-90716DB91304}" destId="{81F0DB8E-67DA-4E91-A2BA-2946393EA9A6}" srcOrd="0" destOrd="0" presId="urn:microsoft.com/office/officeart/2005/8/layout/cycle2"/>
    <dgm:cxn modelId="{631135F8-AF26-42AF-A531-53567CE9F4ED}" type="presOf" srcId="{FB13801A-624D-4394-AD01-90716DB91304}" destId="{19EE7086-6512-4DF7-A599-802AB49D6552}" srcOrd="1" destOrd="0" presId="urn:microsoft.com/office/officeart/2005/8/layout/cycle2"/>
    <dgm:cxn modelId="{47E2A4DA-C846-4232-BD42-DFE1813318E9}" type="presParOf" srcId="{359FCFE7-2EE0-4473-80AD-BACFF76B287C}" destId="{9AF55E2A-1CD9-4EEC-BDC6-6512C8FFFD40}" srcOrd="0" destOrd="0" presId="urn:microsoft.com/office/officeart/2005/8/layout/cycle2"/>
    <dgm:cxn modelId="{9C7C9B0E-31D7-4129-A50D-2C2A1149968D}" type="presParOf" srcId="{359FCFE7-2EE0-4473-80AD-BACFF76B287C}" destId="{1DDD8942-DC52-431B-9B30-C1471EB4580A}" srcOrd="1" destOrd="0" presId="urn:microsoft.com/office/officeart/2005/8/layout/cycle2"/>
    <dgm:cxn modelId="{75A051B1-C4E7-4F44-9BA5-C73EA112E089}" type="presParOf" srcId="{1DDD8942-DC52-431B-9B30-C1471EB4580A}" destId="{3BD63ED4-048D-47E9-9EA6-EDCFCCFFDD3A}" srcOrd="0" destOrd="0" presId="urn:microsoft.com/office/officeart/2005/8/layout/cycle2"/>
    <dgm:cxn modelId="{3348ADA6-8D21-4E83-BD1A-0DA1A8CA246F}" type="presParOf" srcId="{359FCFE7-2EE0-4473-80AD-BACFF76B287C}" destId="{DB931137-5863-4F73-BF92-1BADAC7B668A}" srcOrd="2" destOrd="0" presId="urn:microsoft.com/office/officeart/2005/8/layout/cycle2"/>
    <dgm:cxn modelId="{A0F9E2C2-92C6-490C-AC2B-1412AC5A3512}" type="presParOf" srcId="{359FCFE7-2EE0-4473-80AD-BACFF76B287C}" destId="{F0E145CC-DDB6-46BB-B570-2CCFDBBBB1CB}" srcOrd="3" destOrd="0" presId="urn:microsoft.com/office/officeart/2005/8/layout/cycle2"/>
    <dgm:cxn modelId="{1F217AE9-E96F-4EEC-910B-AE6C2193D26A}" type="presParOf" srcId="{F0E145CC-DDB6-46BB-B570-2CCFDBBBB1CB}" destId="{052E94E8-8D83-4750-AD91-E1679ACB38EA}" srcOrd="0" destOrd="0" presId="urn:microsoft.com/office/officeart/2005/8/layout/cycle2"/>
    <dgm:cxn modelId="{91D1F870-8CB7-40DA-BBE3-F2C3E53FCB13}" type="presParOf" srcId="{359FCFE7-2EE0-4473-80AD-BACFF76B287C}" destId="{35390C9A-8BE6-4DE4-B425-80361468C92C}" srcOrd="4" destOrd="0" presId="urn:microsoft.com/office/officeart/2005/8/layout/cycle2"/>
    <dgm:cxn modelId="{BBDFD202-5E7D-48BF-8B31-BA67163F8166}" type="presParOf" srcId="{359FCFE7-2EE0-4473-80AD-BACFF76B287C}" destId="{E752897A-2DC1-44A3-95B1-676D3ECD8838}" srcOrd="5" destOrd="0" presId="urn:microsoft.com/office/officeart/2005/8/layout/cycle2"/>
    <dgm:cxn modelId="{F543C898-CB6C-4D54-AC0C-5E5F4D058439}" type="presParOf" srcId="{E752897A-2DC1-44A3-95B1-676D3ECD8838}" destId="{16E643C5-8B1F-4068-87F2-DF4117EACA34}" srcOrd="0" destOrd="0" presId="urn:microsoft.com/office/officeart/2005/8/layout/cycle2"/>
    <dgm:cxn modelId="{71C47778-E2C5-4C46-A398-AF0619E99AD7}" type="presParOf" srcId="{359FCFE7-2EE0-4473-80AD-BACFF76B287C}" destId="{3B81EBE7-117F-492B-B69C-5257AF1ECA69}" srcOrd="6" destOrd="0" presId="urn:microsoft.com/office/officeart/2005/8/layout/cycle2"/>
    <dgm:cxn modelId="{65936FEC-1A94-46D2-98C6-3D7A7ED99506}" type="presParOf" srcId="{359FCFE7-2EE0-4473-80AD-BACFF76B287C}" destId="{7AC1B585-A72C-4A4D-A780-80489DBD9293}" srcOrd="7" destOrd="0" presId="urn:microsoft.com/office/officeart/2005/8/layout/cycle2"/>
    <dgm:cxn modelId="{9ABF2157-B5F9-4501-A350-E948833AB27B}" type="presParOf" srcId="{7AC1B585-A72C-4A4D-A780-80489DBD9293}" destId="{839F20A3-1F2F-472E-8549-BD5C3D4DCFC0}" srcOrd="0" destOrd="0" presId="urn:microsoft.com/office/officeart/2005/8/layout/cycle2"/>
    <dgm:cxn modelId="{6EDAA31E-59F8-432C-82DA-8D8E2F01D2EA}" type="presParOf" srcId="{359FCFE7-2EE0-4473-80AD-BACFF76B287C}" destId="{98376C87-A8B4-4A4E-83EC-6048262DCB12}" srcOrd="8" destOrd="0" presId="urn:microsoft.com/office/officeart/2005/8/layout/cycle2"/>
    <dgm:cxn modelId="{616B4C23-0115-4F7D-98FE-CE7D6F5B8FD5}" type="presParOf" srcId="{359FCFE7-2EE0-4473-80AD-BACFF76B287C}" destId="{81F0DB8E-67DA-4E91-A2BA-2946393EA9A6}" srcOrd="9" destOrd="0" presId="urn:microsoft.com/office/officeart/2005/8/layout/cycle2"/>
    <dgm:cxn modelId="{1CBCBAB9-BB0D-42DF-BEE4-49EE73066176}" type="presParOf" srcId="{81F0DB8E-67DA-4E91-A2BA-2946393EA9A6}" destId="{19EE7086-6512-4DF7-A599-802AB49D6552}" srcOrd="0" destOrd="0" presId="urn:microsoft.com/office/officeart/2005/8/layout/cycle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12D435A-E8F6-461E-8DEB-3DD4FAD7E641}">
      <dsp:nvSpPr>
        <dsp:cNvPr id="0" name=""/>
        <dsp:cNvSpPr/>
      </dsp:nvSpPr>
      <dsp:spPr>
        <a:xfrm>
          <a:off x="-2799657" y="-431569"/>
          <a:ext cx="3340867" cy="3340867"/>
        </a:xfrm>
        <a:prstGeom prst="blockArc">
          <a:avLst>
            <a:gd name="adj1" fmla="val 18900000"/>
            <a:gd name="adj2" fmla="val 2700000"/>
            <a:gd name="adj3" fmla="val 647"/>
          </a:avLst>
        </a:prstGeom>
        <a:noFill/>
        <a:ln w="12700" cap="rnd"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A81E5C9B-3DE3-4E5C-88CC-E9000AB0A7E8}">
      <dsp:nvSpPr>
        <dsp:cNvPr id="0" name=""/>
        <dsp:cNvSpPr/>
      </dsp:nvSpPr>
      <dsp:spPr>
        <a:xfrm>
          <a:off x="404684" y="327654"/>
          <a:ext cx="7869907" cy="495545"/>
        </a:xfrm>
        <a:prstGeom prst="rect">
          <a:avLst/>
        </a:prstGeom>
        <a:gradFill rotWithShape="0">
          <a:gsLst>
            <a:gs pos="0">
              <a:schemeClr val="accent1">
                <a:hueOff val="0"/>
                <a:satOff val="0"/>
                <a:lumOff val="0"/>
                <a:alphaOff val="0"/>
                <a:tint val="96000"/>
                <a:lumMod val="100000"/>
              </a:schemeClr>
            </a:gs>
            <a:gs pos="78000">
              <a:schemeClr val="accent1">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93339" tIns="68580" rIns="68580" bIns="68580" numCol="1" spcCol="1270" anchor="ctr" anchorCtr="0">
          <a:noAutofit/>
        </a:bodyPr>
        <a:lstStyle/>
        <a:p>
          <a:pPr marL="0" lvl="0" indent="0" algn="l" defTabSz="1200150">
            <a:lnSpc>
              <a:spcPct val="90000"/>
            </a:lnSpc>
            <a:spcBef>
              <a:spcPct val="0"/>
            </a:spcBef>
            <a:spcAft>
              <a:spcPct val="35000"/>
            </a:spcAft>
            <a:buNone/>
          </a:pPr>
          <a:r>
            <a:rPr lang="en-US" sz="2700" kern="1200" dirty="0"/>
            <a:t>Abstract</a:t>
          </a:r>
        </a:p>
      </dsp:txBody>
      <dsp:txXfrm>
        <a:off x="404684" y="327654"/>
        <a:ext cx="7869907" cy="495545"/>
      </dsp:txXfrm>
    </dsp:sp>
    <dsp:sp modelId="{20683A24-2362-4C72-9044-F542109E893F}">
      <dsp:nvSpPr>
        <dsp:cNvPr id="0" name=""/>
        <dsp:cNvSpPr/>
      </dsp:nvSpPr>
      <dsp:spPr>
        <a:xfrm>
          <a:off x="39571" y="185829"/>
          <a:ext cx="616793" cy="619432"/>
        </a:xfrm>
        <a:prstGeom prst="ellipse">
          <a:avLst/>
        </a:prstGeom>
        <a:solidFill>
          <a:schemeClr val="lt1">
            <a:hueOff val="0"/>
            <a:satOff val="0"/>
            <a:lumOff val="0"/>
            <a:alphaOff val="0"/>
          </a:schemeClr>
        </a:solidFill>
        <a:ln w="12700"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D355BBA2-C996-4FBB-8F05-3C2A3B6654A9}">
      <dsp:nvSpPr>
        <dsp:cNvPr id="0" name=""/>
        <dsp:cNvSpPr/>
      </dsp:nvSpPr>
      <dsp:spPr>
        <a:xfrm>
          <a:off x="528099" y="940986"/>
          <a:ext cx="7859000" cy="495545"/>
        </a:xfrm>
        <a:prstGeom prst="rect">
          <a:avLst/>
        </a:prstGeom>
        <a:gradFill rotWithShape="0">
          <a:gsLst>
            <a:gs pos="0">
              <a:schemeClr val="accent1">
                <a:hueOff val="0"/>
                <a:satOff val="0"/>
                <a:lumOff val="0"/>
                <a:alphaOff val="0"/>
                <a:tint val="96000"/>
                <a:lumMod val="100000"/>
              </a:schemeClr>
            </a:gs>
            <a:gs pos="78000">
              <a:schemeClr val="accent1">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93339" tIns="68580" rIns="68580" bIns="68580" numCol="1" spcCol="1270" anchor="ctr" anchorCtr="0">
          <a:noAutofit/>
        </a:bodyPr>
        <a:lstStyle/>
        <a:p>
          <a:pPr marL="0" lvl="0" indent="0" algn="l" defTabSz="1200150">
            <a:lnSpc>
              <a:spcPct val="90000"/>
            </a:lnSpc>
            <a:spcBef>
              <a:spcPct val="0"/>
            </a:spcBef>
            <a:spcAft>
              <a:spcPct val="35000"/>
            </a:spcAft>
            <a:buNone/>
          </a:pPr>
          <a:r>
            <a:rPr lang="en-US" sz="2700" kern="1200" dirty="0"/>
            <a:t>Introduction</a:t>
          </a:r>
        </a:p>
      </dsp:txBody>
      <dsp:txXfrm>
        <a:off x="528099" y="940986"/>
        <a:ext cx="7859000" cy="495545"/>
      </dsp:txXfrm>
    </dsp:sp>
    <dsp:sp modelId="{F86FA817-0927-411C-9B54-862C8A5D2C19}">
      <dsp:nvSpPr>
        <dsp:cNvPr id="0" name=""/>
        <dsp:cNvSpPr/>
      </dsp:nvSpPr>
      <dsp:spPr>
        <a:xfrm>
          <a:off x="218383" y="879048"/>
          <a:ext cx="619432" cy="619432"/>
        </a:xfrm>
        <a:prstGeom prst="ellipse">
          <a:avLst/>
        </a:prstGeom>
        <a:solidFill>
          <a:schemeClr val="lt1">
            <a:hueOff val="0"/>
            <a:satOff val="0"/>
            <a:lumOff val="0"/>
            <a:alphaOff val="0"/>
          </a:schemeClr>
        </a:solidFill>
        <a:ln w="12700"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5D0DECD3-684F-494E-87C7-1D15308ACB2F}">
      <dsp:nvSpPr>
        <dsp:cNvPr id="0" name=""/>
        <dsp:cNvSpPr/>
      </dsp:nvSpPr>
      <dsp:spPr>
        <a:xfrm>
          <a:off x="347968" y="1668188"/>
          <a:ext cx="8039131" cy="627990"/>
        </a:xfrm>
        <a:prstGeom prst="rect">
          <a:avLst/>
        </a:prstGeom>
        <a:gradFill rotWithShape="0">
          <a:gsLst>
            <a:gs pos="0">
              <a:schemeClr val="accent1">
                <a:hueOff val="0"/>
                <a:satOff val="0"/>
                <a:lumOff val="0"/>
                <a:alphaOff val="0"/>
                <a:tint val="96000"/>
                <a:lumMod val="100000"/>
              </a:schemeClr>
            </a:gs>
            <a:gs pos="78000">
              <a:schemeClr val="accent1">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93339" tIns="68580" rIns="68580" bIns="68580" numCol="1" spcCol="1270" anchor="ctr" anchorCtr="0">
          <a:noAutofit/>
        </a:bodyPr>
        <a:lstStyle/>
        <a:p>
          <a:pPr marL="0" lvl="0" indent="0" algn="l" defTabSz="1200150">
            <a:lnSpc>
              <a:spcPct val="90000"/>
            </a:lnSpc>
            <a:spcBef>
              <a:spcPct val="0"/>
            </a:spcBef>
            <a:spcAft>
              <a:spcPct val="35000"/>
            </a:spcAft>
            <a:buNone/>
          </a:pPr>
          <a:r>
            <a:rPr lang="en-US" sz="2700" kern="1200" dirty="0"/>
            <a:t>Project Process</a:t>
          </a:r>
        </a:p>
      </dsp:txBody>
      <dsp:txXfrm>
        <a:off x="347968" y="1668188"/>
        <a:ext cx="8039131" cy="627990"/>
      </dsp:txXfrm>
    </dsp:sp>
    <dsp:sp modelId="{4FB782CB-9F1B-4863-A9E3-DD9321535125}">
      <dsp:nvSpPr>
        <dsp:cNvPr id="0" name=""/>
        <dsp:cNvSpPr/>
      </dsp:nvSpPr>
      <dsp:spPr>
        <a:xfrm>
          <a:off x="38252" y="1672467"/>
          <a:ext cx="619432" cy="619432"/>
        </a:xfrm>
        <a:prstGeom prst="ellipse">
          <a:avLst/>
        </a:prstGeom>
        <a:solidFill>
          <a:schemeClr val="lt1">
            <a:hueOff val="0"/>
            <a:satOff val="0"/>
            <a:lumOff val="0"/>
            <a:alphaOff val="0"/>
          </a:schemeClr>
        </a:solidFill>
        <a:ln w="12700"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2E1D05-6742-4211-AD40-EB9F6585CE41}">
      <dsp:nvSpPr>
        <dsp:cNvPr id="0" name=""/>
        <dsp:cNvSpPr/>
      </dsp:nvSpPr>
      <dsp:spPr>
        <a:xfrm>
          <a:off x="-2647319" y="-408409"/>
          <a:ext cx="3159900" cy="3159900"/>
        </a:xfrm>
        <a:prstGeom prst="blockArc">
          <a:avLst>
            <a:gd name="adj1" fmla="val 18900000"/>
            <a:gd name="adj2" fmla="val 2700000"/>
            <a:gd name="adj3" fmla="val 684"/>
          </a:avLst>
        </a:pr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9A77228-C3D1-4D33-A569-759CDDDC290B}">
      <dsp:nvSpPr>
        <dsp:cNvPr id="0" name=""/>
        <dsp:cNvSpPr/>
      </dsp:nvSpPr>
      <dsp:spPr>
        <a:xfrm>
          <a:off x="357554" y="78947"/>
          <a:ext cx="8059679" cy="673982"/>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71964" tIns="66040" rIns="66040" bIns="66040" numCol="1" spcCol="1270" anchor="ctr" anchorCtr="0">
          <a:noAutofit/>
        </a:bodyPr>
        <a:lstStyle/>
        <a:p>
          <a:pPr marL="0" lvl="0" indent="0" algn="l" defTabSz="1155700">
            <a:lnSpc>
              <a:spcPct val="90000"/>
            </a:lnSpc>
            <a:spcBef>
              <a:spcPct val="0"/>
            </a:spcBef>
            <a:spcAft>
              <a:spcPct val="35000"/>
            </a:spcAft>
            <a:buNone/>
          </a:pPr>
          <a:r>
            <a:rPr lang="en-US" sz="2600" kern="1200" dirty="0"/>
            <a:t>Model Building</a:t>
          </a:r>
        </a:p>
      </dsp:txBody>
      <dsp:txXfrm>
        <a:off x="357554" y="78947"/>
        <a:ext cx="8059679" cy="673982"/>
      </dsp:txXfrm>
    </dsp:sp>
    <dsp:sp modelId="{2E9A4E3B-9B34-4803-87C1-0A0E00F75562}">
      <dsp:nvSpPr>
        <dsp:cNvPr id="0" name=""/>
        <dsp:cNvSpPr/>
      </dsp:nvSpPr>
      <dsp:spPr>
        <a:xfrm>
          <a:off x="36662" y="175731"/>
          <a:ext cx="585770" cy="585770"/>
        </a:xfrm>
        <a:prstGeom prst="ellipse">
          <a:avLst/>
        </a:prstGeom>
        <a:solidFill>
          <a:schemeClr val="l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9376AC8-5EBF-4E46-9839-B2E838F5DF69}">
      <dsp:nvSpPr>
        <dsp:cNvPr id="0" name=""/>
        <dsp:cNvSpPr/>
      </dsp:nvSpPr>
      <dsp:spPr>
        <a:xfrm>
          <a:off x="510145" y="952399"/>
          <a:ext cx="7889337" cy="524255"/>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71964" tIns="68580" rIns="68580" bIns="68580" numCol="1" spcCol="1270" anchor="ctr" anchorCtr="0">
          <a:noAutofit/>
        </a:bodyPr>
        <a:lstStyle/>
        <a:p>
          <a:pPr marL="0" lvl="0" indent="0" algn="l" defTabSz="1200150">
            <a:lnSpc>
              <a:spcPct val="90000"/>
            </a:lnSpc>
            <a:spcBef>
              <a:spcPct val="0"/>
            </a:spcBef>
            <a:spcAft>
              <a:spcPct val="35000"/>
            </a:spcAft>
            <a:buNone/>
          </a:pPr>
          <a:r>
            <a:rPr lang="en-US" sz="2700" kern="1200" dirty="0"/>
            <a:t>Deployment</a:t>
          </a:r>
        </a:p>
      </dsp:txBody>
      <dsp:txXfrm>
        <a:off x="510145" y="952399"/>
        <a:ext cx="7889337" cy="524255"/>
      </dsp:txXfrm>
    </dsp:sp>
    <dsp:sp modelId="{4B700E94-E744-480D-B596-F234BF72218F}">
      <dsp:nvSpPr>
        <dsp:cNvPr id="0" name=""/>
        <dsp:cNvSpPr/>
      </dsp:nvSpPr>
      <dsp:spPr>
        <a:xfrm>
          <a:off x="207004" y="878655"/>
          <a:ext cx="585770" cy="585770"/>
        </a:xfrm>
        <a:prstGeom prst="ellipse">
          <a:avLst/>
        </a:prstGeom>
        <a:solidFill>
          <a:schemeClr val="l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0FB6C07-9562-451C-9BA4-F887A87A2BB7}">
      <dsp:nvSpPr>
        <dsp:cNvPr id="0" name=""/>
        <dsp:cNvSpPr/>
      </dsp:nvSpPr>
      <dsp:spPr>
        <a:xfrm>
          <a:off x="329547" y="1605495"/>
          <a:ext cx="8059679" cy="537938"/>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71964" tIns="66040" rIns="66040" bIns="66040" numCol="1" spcCol="1270" anchor="ctr" anchorCtr="0">
          <a:noAutofit/>
        </a:bodyPr>
        <a:lstStyle/>
        <a:p>
          <a:pPr marL="0" lvl="0" indent="0" algn="l" defTabSz="1155700">
            <a:lnSpc>
              <a:spcPct val="90000"/>
            </a:lnSpc>
            <a:spcBef>
              <a:spcPct val="0"/>
            </a:spcBef>
            <a:spcAft>
              <a:spcPct val="35000"/>
            </a:spcAft>
            <a:buNone/>
          </a:pPr>
          <a:r>
            <a:rPr lang="en-US" sz="2600" kern="1200" dirty="0"/>
            <a:t>Conclusion</a:t>
          </a:r>
        </a:p>
      </dsp:txBody>
      <dsp:txXfrm>
        <a:off x="329547" y="1605495"/>
        <a:ext cx="8059679" cy="537938"/>
      </dsp:txXfrm>
    </dsp:sp>
    <dsp:sp modelId="{4A4DBB8C-7740-452E-AC6D-0AFFF6749802}">
      <dsp:nvSpPr>
        <dsp:cNvPr id="0" name=""/>
        <dsp:cNvSpPr/>
      </dsp:nvSpPr>
      <dsp:spPr>
        <a:xfrm>
          <a:off x="29639" y="1581579"/>
          <a:ext cx="585770" cy="585770"/>
        </a:xfrm>
        <a:prstGeom prst="ellipse">
          <a:avLst/>
        </a:prstGeom>
        <a:solidFill>
          <a:schemeClr val="l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F55E2A-1CD9-4EEC-BDC6-6512C8FFFD40}">
      <dsp:nvSpPr>
        <dsp:cNvPr id="0" name=""/>
        <dsp:cNvSpPr/>
      </dsp:nvSpPr>
      <dsp:spPr>
        <a:xfrm>
          <a:off x="4353223" y="0"/>
          <a:ext cx="1809144" cy="1442814"/>
        </a:xfrm>
        <a:prstGeom prst="ellipse">
          <a:avLst/>
        </a:prstGeom>
        <a:solidFill>
          <a:schemeClr val="accent2">
            <a:hueOff val="0"/>
            <a:satOff val="0"/>
            <a:lumOff val="0"/>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b="0" kern="1200" dirty="0"/>
            <a:t>Data understanding</a:t>
          </a:r>
        </a:p>
      </dsp:txBody>
      <dsp:txXfrm>
        <a:off x="4618166" y="211295"/>
        <a:ext cx="1279258" cy="1020224"/>
      </dsp:txXfrm>
    </dsp:sp>
    <dsp:sp modelId="{1DDD8942-DC52-431B-9B30-C1471EB4580A}">
      <dsp:nvSpPr>
        <dsp:cNvPr id="0" name=""/>
        <dsp:cNvSpPr/>
      </dsp:nvSpPr>
      <dsp:spPr>
        <a:xfrm rot="2171452">
          <a:off x="5992672" y="1120369"/>
          <a:ext cx="286393" cy="486949"/>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6000961" y="1192393"/>
        <a:ext cx="200475" cy="292169"/>
      </dsp:txXfrm>
    </dsp:sp>
    <dsp:sp modelId="{DB931137-5863-4F73-BF92-1BADAC7B668A}">
      <dsp:nvSpPr>
        <dsp:cNvPr id="0" name=""/>
        <dsp:cNvSpPr/>
      </dsp:nvSpPr>
      <dsp:spPr>
        <a:xfrm>
          <a:off x="6158678" y="1275284"/>
          <a:ext cx="1684312" cy="1442814"/>
        </a:xfrm>
        <a:prstGeom prst="ellipse">
          <a:avLst/>
        </a:prstGeom>
        <a:solidFill>
          <a:schemeClr val="accent3">
            <a:hueOff val="0"/>
            <a:satOff val="0"/>
            <a:lumOff val="0"/>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t>Data Extraction</a:t>
          </a:r>
        </a:p>
      </dsp:txBody>
      <dsp:txXfrm>
        <a:off x="6405340" y="1486579"/>
        <a:ext cx="1190988" cy="1020224"/>
      </dsp:txXfrm>
    </dsp:sp>
    <dsp:sp modelId="{F0E145CC-DDB6-46BB-B570-2CCFDBBBB1CB}">
      <dsp:nvSpPr>
        <dsp:cNvPr id="0" name=""/>
        <dsp:cNvSpPr/>
      </dsp:nvSpPr>
      <dsp:spPr>
        <a:xfrm rot="6480000">
          <a:off x="6482429" y="2773511"/>
          <a:ext cx="373782" cy="486949"/>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rot="10800000">
        <a:off x="6555822" y="2817578"/>
        <a:ext cx="261647" cy="292169"/>
      </dsp:txXfrm>
    </dsp:sp>
    <dsp:sp modelId="{35390C9A-8BE6-4DE4-B425-80361468C92C}">
      <dsp:nvSpPr>
        <dsp:cNvPr id="0" name=""/>
        <dsp:cNvSpPr/>
      </dsp:nvSpPr>
      <dsp:spPr>
        <a:xfrm>
          <a:off x="5476455" y="3336717"/>
          <a:ext cx="1709157" cy="1442814"/>
        </a:xfrm>
        <a:prstGeom prst="ellipse">
          <a:avLst/>
        </a:prstGeom>
        <a:solidFill>
          <a:schemeClr val="accent4">
            <a:hueOff val="0"/>
            <a:satOff val="0"/>
            <a:lumOff val="0"/>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t>Data Cleaning &amp;Data Visualization</a:t>
          </a:r>
        </a:p>
      </dsp:txBody>
      <dsp:txXfrm>
        <a:off x="5726755" y="3548012"/>
        <a:ext cx="1208557" cy="1020224"/>
      </dsp:txXfrm>
    </dsp:sp>
    <dsp:sp modelId="{E752897A-2DC1-44A3-95B1-676D3ECD8838}">
      <dsp:nvSpPr>
        <dsp:cNvPr id="0" name=""/>
        <dsp:cNvSpPr/>
      </dsp:nvSpPr>
      <dsp:spPr>
        <a:xfrm rot="10800000">
          <a:off x="5116376" y="3814650"/>
          <a:ext cx="254455" cy="486949"/>
        </a:xfrm>
        <a:prstGeom prst="rightArrow">
          <a:avLst>
            <a:gd name="adj1" fmla="val 60000"/>
            <a:gd name="adj2" fmla="val 50000"/>
          </a:avLst>
        </a:prstGeom>
        <a:solidFill>
          <a:schemeClr val="accent4">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rot="10800000">
        <a:off x="5192712" y="3912040"/>
        <a:ext cx="178119" cy="292169"/>
      </dsp:txXfrm>
    </dsp:sp>
    <dsp:sp modelId="{3B81EBE7-117F-492B-B69C-5257AF1ECA69}">
      <dsp:nvSpPr>
        <dsp:cNvPr id="0" name=""/>
        <dsp:cNvSpPr/>
      </dsp:nvSpPr>
      <dsp:spPr>
        <a:xfrm>
          <a:off x="3330679" y="3336717"/>
          <a:ext cx="1665671" cy="1442814"/>
        </a:xfrm>
        <a:prstGeom prst="ellipse">
          <a:avLst/>
        </a:prstGeom>
        <a:solidFill>
          <a:schemeClr val="accent5">
            <a:hueOff val="0"/>
            <a:satOff val="0"/>
            <a:lumOff val="0"/>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t>Creating different models</a:t>
          </a:r>
        </a:p>
      </dsp:txBody>
      <dsp:txXfrm>
        <a:off x="3574611" y="3548012"/>
        <a:ext cx="1177807" cy="1020224"/>
      </dsp:txXfrm>
    </dsp:sp>
    <dsp:sp modelId="{7AC1B585-A72C-4A4D-A780-80489DBD9293}">
      <dsp:nvSpPr>
        <dsp:cNvPr id="0" name=""/>
        <dsp:cNvSpPr/>
      </dsp:nvSpPr>
      <dsp:spPr>
        <a:xfrm rot="15057063">
          <a:off x="3636562" y="2811246"/>
          <a:ext cx="360986" cy="486949"/>
        </a:xfrm>
        <a:prstGeom prs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rot="10800000">
        <a:off x="3708383" y="2959819"/>
        <a:ext cx="252690" cy="292169"/>
      </dsp:txXfrm>
    </dsp:sp>
    <dsp:sp modelId="{98376C87-A8B4-4A4E-83EC-6048262DCB12}">
      <dsp:nvSpPr>
        <dsp:cNvPr id="0" name=""/>
        <dsp:cNvSpPr/>
      </dsp:nvSpPr>
      <dsp:spPr>
        <a:xfrm>
          <a:off x="2643103" y="1311410"/>
          <a:ext cx="1642211" cy="1442814"/>
        </a:xfrm>
        <a:prstGeom prst="ellipse">
          <a:avLst/>
        </a:prstGeom>
        <a:solidFill>
          <a:schemeClr val="accent6">
            <a:hueOff val="0"/>
            <a:satOff val="0"/>
            <a:lumOff val="0"/>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t>Deployment</a:t>
          </a:r>
        </a:p>
      </dsp:txBody>
      <dsp:txXfrm>
        <a:off x="2883599" y="1522705"/>
        <a:ext cx="1161219" cy="1020224"/>
      </dsp:txXfrm>
    </dsp:sp>
    <dsp:sp modelId="{81F0DB8E-67DA-4E91-A2BA-2946393EA9A6}">
      <dsp:nvSpPr>
        <dsp:cNvPr id="0" name=""/>
        <dsp:cNvSpPr/>
      </dsp:nvSpPr>
      <dsp:spPr>
        <a:xfrm rot="19429618">
          <a:off x="4173031" y="1152097"/>
          <a:ext cx="325447" cy="486949"/>
        </a:xfrm>
        <a:prstGeom prst="rightArrow">
          <a:avLst>
            <a:gd name="adj1" fmla="val 60000"/>
            <a:gd name="adj2" fmla="val 50000"/>
          </a:avLst>
        </a:prstGeom>
        <a:solidFill>
          <a:schemeClr val="accent6">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4182441" y="1278300"/>
        <a:ext cx="227813" cy="292169"/>
      </dsp:txXfrm>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fi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8F39FE7-2C62-41E0-9707-9A3B4AFCA8F7}" type="datetimeFigureOut">
              <a:rPr lang="en-US" smtClean="0"/>
              <a:t>2/15/2023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6700DA1-FA75-4158-B717-D27F3EA16302}" type="slidenum">
              <a:rPr lang="en-US" smtClean="0"/>
              <a:t>‹#›</a:t>
            </a:fld>
            <a:endParaRPr lang="en-US"/>
          </a:p>
        </p:txBody>
      </p:sp>
    </p:spTree>
    <p:extLst>
      <p:ext uri="{BB962C8B-B14F-4D97-AF65-F5344CB8AC3E}">
        <p14:creationId xmlns:p14="http://schemas.microsoft.com/office/powerpoint/2010/main" val="30386326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8F39FE7-2C62-41E0-9707-9A3B4AFCA8F7}" type="datetimeFigureOut">
              <a:rPr lang="en-US" smtClean="0"/>
              <a:t>2/15/2023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6700DA1-FA75-4158-B717-D27F3EA16302}" type="slidenum">
              <a:rPr lang="en-US" smtClean="0"/>
              <a:t>‹#›</a:t>
            </a:fld>
            <a:endParaRPr lang="en-US"/>
          </a:p>
        </p:txBody>
      </p:sp>
    </p:spTree>
    <p:extLst>
      <p:ext uri="{BB962C8B-B14F-4D97-AF65-F5344CB8AC3E}">
        <p14:creationId xmlns:p14="http://schemas.microsoft.com/office/powerpoint/2010/main" val="33851866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8F39FE7-2C62-41E0-9707-9A3B4AFCA8F7}" type="datetimeFigureOut">
              <a:rPr lang="en-US" smtClean="0"/>
              <a:t>2/15/2023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6700DA1-FA75-4158-B717-D27F3EA16302}"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83783074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8F39FE7-2C62-41E0-9707-9A3B4AFCA8F7}" type="datetimeFigureOut">
              <a:rPr lang="en-US" smtClean="0"/>
              <a:t>2/15/2023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6700DA1-FA75-4158-B717-D27F3EA16302}" type="slidenum">
              <a:rPr lang="en-US" smtClean="0"/>
              <a:t>‹#›</a:t>
            </a:fld>
            <a:endParaRPr lang="en-US"/>
          </a:p>
        </p:txBody>
      </p:sp>
    </p:spTree>
    <p:extLst>
      <p:ext uri="{BB962C8B-B14F-4D97-AF65-F5344CB8AC3E}">
        <p14:creationId xmlns:p14="http://schemas.microsoft.com/office/powerpoint/2010/main" val="7919357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8F39FE7-2C62-41E0-9707-9A3B4AFCA8F7}" type="datetimeFigureOut">
              <a:rPr lang="en-US" smtClean="0"/>
              <a:t>2/15/2023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6700DA1-FA75-4158-B717-D27F3EA16302}"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53593106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8F39FE7-2C62-41E0-9707-9A3B4AFCA8F7}" type="datetimeFigureOut">
              <a:rPr lang="en-US" smtClean="0"/>
              <a:t>2/15/2023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6700DA1-FA75-4158-B717-D27F3EA16302}" type="slidenum">
              <a:rPr lang="en-US" smtClean="0"/>
              <a:t>‹#›</a:t>
            </a:fld>
            <a:endParaRPr lang="en-US"/>
          </a:p>
        </p:txBody>
      </p:sp>
    </p:spTree>
    <p:extLst>
      <p:ext uri="{BB962C8B-B14F-4D97-AF65-F5344CB8AC3E}">
        <p14:creationId xmlns:p14="http://schemas.microsoft.com/office/powerpoint/2010/main" val="104498300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8F39FE7-2C62-41E0-9707-9A3B4AFCA8F7}" type="datetimeFigureOut">
              <a:rPr lang="en-US" smtClean="0"/>
              <a:t>2/15/2023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6700DA1-FA75-4158-B717-D27F3EA16302}" type="slidenum">
              <a:rPr lang="en-US" smtClean="0"/>
              <a:t>‹#›</a:t>
            </a:fld>
            <a:endParaRPr lang="en-US"/>
          </a:p>
        </p:txBody>
      </p:sp>
    </p:spTree>
    <p:extLst>
      <p:ext uri="{BB962C8B-B14F-4D97-AF65-F5344CB8AC3E}">
        <p14:creationId xmlns:p14="http://schemas.microsoft.com/office/powerpoint/2010/main" val="381172240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8F39FE7-2C62-41E0-9707-9A3B4AFCA8F7}" type="datetimeFigureOut">
              <a:rPr lang="en-US" smtClean="0"/>
              <a:t>2/15/2023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6700DA1-FA75-4158-B717-D27F3EA16302}" type="slidenum">
              <a:rPr lang="en-US" smtClean="0"/>
              <a:t>‹#›</a:t>
            </a:fld>
            <a:endParaRPr lang="en-US"/>
          </a:p>
        </p:txBody>
      </p:sp>
    </p:spTree>
    <p:extLst>
      <p:ext uri="{BB962C8B-B14F-4D97-AF65-F5344CB8AC3E}">
        <p14:creationId xmlns:p14="http://schemas.microsoft.com/office/powerpoint/2010/main" val="190775631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2EC73-5477-7543-F4B0-D41FD983B7E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6B41A55-BE9C-84A3-EEDB-BC252EFC8314}"/>
              </a:ext>
            </a:extLst>
          </p:cNvPr>
          <p:cNvSpPr>
            <a:spLocks noGrp="1"/>
          </p:cNvSpPr>
          <p:nvPr>
            <p:ph type="dt" sz="half" idx="10"/>
          </p:nvPr>
        </p:nvSpPr>
        <p:spPr/>
        <p:txBody>
          <a:bodyPr/>
          <a:lstStyle/>
          <a:p>
            <a:fld id="{08F39FE7-2C62-41E0-9707-9A3B4AFCA8F7}" type="datetimeFigureOut">
              <a:rPr lang="en-US" smtClean="0"/>
              <a:t>2/15/2023</a:t>
            </a:fld>
            <a:endParaRPr lang="en-US"/>
          </a:p>
        </p:txBody>
      </p:sp>
      <p:sp>
        <p:nvSpPr>
          <p:cNvPr id="4" name="Footer Placeholder 3">
            <a:extLst>
              <a:ext uri="{FF2B5EF4-FFF2-40B4-BE49-F238E27FC236}">
                <a16:creationId xmlns:a16="http://schemas.microsoft.com/office/drawing/2014/main" id="{021EF044-628A-8653-0940-CBEE55A891D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15C6A9E-4B75-6B78-3252-52DF9E0BF5E1}"/>
              </a:ext>
            </a:extLst>
          </p:cNvPr>
          <p:cNvSpPr>
            <a:spLocks noGrp="1"/>
          </p:cNvSpPr>
          <p:nvPr>
            <p:ph type="sldNum" sz="quarter" idx="12"/>
          </p:nvPr>
        </p:nvSpPr>
        <p:spPr/>
        <p:txBody>
          <a:bodyPr/>
          <a:lstStyle/>
          <a:p>
            <a:fld id="{26700DA1-FA75-4158-B717-D27F3EA16302}" type="slidenum">
              <a:rPr lang="en-US" smtClean="0"/>
              <a:t>‹#›</a:t>
            </a:fld>
            <a:endParaRPr lang="en-US"/>
          </a:p>
        </p:txBody>
      </p:sp>
      <p:sp>
        <p:nvSpPr>
          <p:cNvPr id="6" name="Rectangle 5">
            <a:extLst>
              <a:ext uri="{FF2B5EF4-FFF2-40B4-BE49-F238E27FC236}">
                <a16:creationId xmlns:a16="http://schemas.microsoft.com/office/drawing/2014/main" id="{996BF414-821E-72AA-0776-370BC630AB64}"/>
              </a:ext>
            </a:extLst>
          </p:cNvPr>
          <p:cNvSpPr/>
          <p:nvPr userDrawn="1"/>
        </p:nvSpPr>
        <p:spPr>
          <a:xfrm>
            <a:off x="9274002" y="175098"/>
            <a:ext cx="2798024" cy="875489"/>
          </a:xfrm>
          <a:prstGeom prst="rect">
            <a:avLst/>
          </a:prstGeom>
          <a:blipFill dpi="0" rotWithShape="1">
            <a:blip r:embed="rId2">
              <a:extLst>
                <a:ext uri="{28A0092B-C50C-407E-A947-70E740481C1C}">
                  <a14:useLocalDpi xmlns:a14="http://schemas.microsoft.com/office/drawing/2010/main" val="0"/>
                </a:ext>
              </a:extLst>
            </a:blip>
            <a:srcRect/>
            <a:stretch>
              <a:fillRect/>
            </a:stretch>
          </a:blip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00238656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7A7B70-4BA1-E2FE-1ABB-AAA6C9B5550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809686F-7509-69B8-3A1F-09286316D65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B56DC47-3D18-AC60-49B7-048D10E9147B}"/>
              </a:ext>
            </a:extLst>
          </p:cNvPr>
          <p:cNvSpPr>
            <a:spLocks noGrp="1"/>
          </p:cNvSpPr>
          <p:nvPr>
            <p:ph type="dt" sz="half" idx="10"/>
          </p:nvPr>
        </p:nvSpPr>
        <p:spPr/>
        <p:txBody>
          <a:bodyPr/>
          <a:lstStyle/>
          <a:p>
            <a:fld id="{DFDCF83F-12DC-430B-82C9-C75A7B54DEF2}" type="datetimeFigureOut">
              <a:rPr lang="en-US" smtClean="0"/>
              <a:t>2/15/2023</a:t>
            </a:fld>
            <a:endParaRPr lang="en-US"/>
          </a:p>
        </p:txBody>
      </p:sp>
      <p:sp>
        <p:nvSpPr>
          <p:cNvPr id="5" name="Footer Placeholder 4">
            <a:extLst>
              <a:ext uri="{FF2B5EF4-FFF2-40B4-BE49-F238E27FC236}">
                <a16:creationId xmlns:a16="http://schemas.microsoft.com/office/drawing/2014/main" id="{0D9AFDD3-AB5B-54F2-E160-25F249D04F9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C74B29-FE52-53B5-DE79-A772B9551D91}"/>
              </a:ext>
            </a:extLst>
          </p:cNvPr>
          <p:cNvSpPr>
            <a:spLocks noGrp="1"/>
          </p:cNvSpPr>
          <p:nvPr>
            <p:ph type="sldNum" sz="quarter" idx="12"/>
          </p:nvPr>
        </p:nvSpPr>
        <p:spPr/>
        <p:txBody>
          <a:bodyPr/>
          <a:lstStyle/>
          <a:p>
            <a:fld id="{8AB22A5A-8088-4244-8264-247AC3B0CDB8}" type="slidenum">
              <a:rPr lang="en-US" smtClean="0"/>
              <a:t>‹#›</a:t>
            </a:fld>
            <a:endParaRPr lang="en-US"/>
          </a:p>
        </p:txBody>
      </p:sp>
    </p:spTree>
    <p:extLst>
      <p:ext uri="{BB962C8B-B14F-4D97-AF65-F5344CB8AC3E}">
        <p14:creationId xmlns:p14="http://schemas.microsoft.com/office/powerpoint/2010/main" val="345560565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234802-7D62-C27A-38CE-DFA5AEAEB7A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5BC94B5-1DDB-9ACD-6A1D-BBEE48362D4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F7B26D4-1D4C-D6CF-F0F7-17CDE577189C}"/>
              </a:ext>
            </a:extLst>
          </p:cNvPr>
          <p:cNvSpPr>
            <a:spLocks noGrp="1"/>
          </p:cNvSpPr>
          <p:nvPr>
            <p:ph type="dt" sz="half" idx="10"/>
          </p:nvPr>
        </p:nvSpPr>
        <p:spPr/>
        <p:txBody>
          <a:bodyPr/>
          <a:lstStyle/>
          <a:p>
            <a:fld id="{DFDCF83F-12DC-430B-82C9-C75A7B54DEF2}" type="datetimeFigureOut">
              <a:rPr lang="en-US" smtClean="0"/>
              <a:t>2/15/2023</a:t>
            </a:fld>
            <a:endParaRPr lang="en-US"/>
          </a:p>
        </p:txBody>
      </p:sp>
      <p:sp>
        <p:nvSpPr>
          <p:cNvPr id="5" name="Footer Placeholder 4">
            <a:extLst>
              <a:ext uri="{FF2B5EF4-FFF2-40B4-BE49-F238E27FC236}">
                <a16:creationId xmlns:a16="http://schemas.microsoft.com/office/drawing/2014/main" id="{679BA7C9-FA74-9C6F-ABFF-1E323A47270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CDE6E79-548A-406F-FCC8-862675D80FB8}"/>
              </a:ext>
            </a:extLst>
          </p:cNvPr>
          <p:cNvSpPr>
            <a:spLocks noGrp="1"/>
          </p:cNvSpPr>
          <p:nvPr>
            <p:ph type="sldNum" sz="quarter" idx="12"/>
          </p:nvPr>
        </p:nvSpPr>
        <p:spPr/>
        <p:txBody>
          <a:bodyPr/>
          <a:lstStyle/>
          <a:p>
            <a:fld id="{8AB22A5A-8088-4244-8264-247AC3B0CDB8}" type="slidenum">
              <a:rPr lang="en-US" smtClean="0"/>
              <a:t>‹#›</a:t>
            </a:fld>
            <a:endParaRPr lang="en-US"/>
          </a:p>
        </p:txBody>
      </p:sp>
    </p:spTree>
    <p:extLst>
      <p:ext uri="{BB962C8B-B14F-4D97-AF65-F5344CB8AC3E}">
        <p14:creationId xmlns:p14="http://schemas.microsoft.com/office/powerpoint/2010/main" val="42036283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8F39FE7-2C62-41E0-9707-9A3B4AFCA8F7}" type="datetimeFigureOut">
              <a:rPr lang="en-US" smtClean="0"/>
              <a:t>2/15/2023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6700DA1-FA75-4158-B717-D27F3EA16302}" type="slidenum">
              <a:rPr lang="en-US" smtClean="0"/>
              <a:t>‹#›</a:t>
            </a:fld>
            <a:endParaRPr lang="en-US"/>
          </a:p>
        </p:txBody>
      </p:sp>
      <p:sp>
        <p:nvSpPr>
          <p:cNvPr id="7" name="Rectangle 6">
            <a:extLst>
              <a:ext uri="{FF2B5EF4-FFF2-40B4-BE49-F238E27FC236}">
                <a16:creationId xmlns:a16="http://schemas.microsoft.com/office/drawing/2014/main" id="{11E035F9-8A11-86EB-175A-B7702DAA52DD}"/>
              </a:ext>
            </a:extLst>
          </p:cNvPr>
          <p:cNvSpPr/>
          <p:nvPr userDrawn="1"/>
        </p:nvSpPr>
        <p:spPr>
          <a:xfrm>
            <a:off x="6003633" y="2967335"/>
            <a:ext cx="184730" cy="923330"/>
          </a:xfrm>
          <a:prstGeom prst="rect">
            <a:avLst/>
          </a:prstGeom>
          <a:noFill/>
        </p:spPr>
        <p:txBody>
          <a:bodyPr wrap="none" lIns="91440" tIns="45720" rIns="91440" bIns="45720">
            <a:spAutoFit/>
          </a:bodyPr>
          <a:lstStyle/>
          <a:p>
            <a:pPr algn="ctr"/>
            <a:endParaRPr lang="en-US" sz="5400" b="0" cap="none" spc="0" dirty="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101562236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2CCC75-5E7A-B1C2-2C1C-78E899FBADC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395CA0B-C34D-955D-51D2-FBB97BC2433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8BCF066-67FA-76EB-73DC-991F72F8F1E5}"/>
              </a:ext>
            </a:extLst>
          </p:cNvPr>
          <p:cNvSpPr>
            <a:spLocks noGrp="1"/>
          </p:cNvSpPr>
          <p:nvPr>
            <p:ph type="dt" sz="half" idx="10"/>
          </p:nvPr>
        </p:nvSpPr>
        <p:spPr/>
        <p:txBody>
          <a:bodyPr/>
          <a:lstStyle/>
          <a:p>
            <a:fld id="{DFDCF83F-12DC-430B-82C9-C75A7B54DEF2}" type="datetimeFigureOut">
              <a:rPr lang="en-US" smtClean="0"/>
              <a:t>2/15/2023</a:t>
            </a:fld>
            <a:endParaRPr lang="en-US"/>
          </a:p>
        </p:txBody>
      </p:sp>
      <p:sp>
        <p:nvSpPr>
          <p:cNvPr id="5" name="Footer Placeholder 4">
            <a:extLst>
              <a:ext uri="{FF2B5EF4-FFF2-40B4-BE49-F238E27FC236}">
                <a16:creationId xmlns:a16="http://schemas.microsoft.com/office/drawing/2014/main" id="{335475E0-051E-193D-21CE-C44C4B3507C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065CA80-3E23-99E8-CF73-C6F72EBCD09E}"/>
              </a:ext>
            </a:extLst>
          </p:cNvPr>
          <p:cNvSpPr>
            <a:spLocks noGrp="1"/>
          </p:cNvSpPr>
          <p:nvPr>
            <p:ph type="sldNum" sz="quarter" idx="12"/>
          </p:nvPr>
        </p:nvSpPr>
        <p:spPr/>
        <p:txBody>
          <a:bodyPr/>
          <a:lstStyle/>
          <a:p>
            <a:fld id="{8AB22A5A-8088-4244-8264-247AC3B0CDB8}" type="slidenum">
              <a:rPr lang="en-US" smtClean="0"/>
              <a:t>‹#›</a:t>
            </a:fld>
            <a:endParaRPr lang="en-US"/>
          </a:p>
        </p:txBody>
      </p:sp>
    </p:spTree>
    <p:extLst>
      <p:ext uri="{BB962C8B-B14F-4D97-AF65-F5344CB8AC3E}">
        <p14:creationId xmlns:p14="http://schemas.microsoft.com/office/powerpoint/2010/main" val="61845352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677925-82BC-9D8C-5EE2-AD20811AF3E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112C6D8-39D7-44D6-5BB2-7ABA337B38D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6C977C2-9FF9-9252-4BD1-61A7C60AB43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B4CFC24-99C6-51B5-8063-E93050CE9BE0}"/>
              </a:ext>
            </a:extLst>
          </p:cNvPr>
          <p:cNvSpPr>
            <a:spLocks noGrp="1"/>
          </p:cNvSpPr>
          <p:nvPr>
            <p:ph type="dt" sz="half" idx="10"/>
          </p:nvPr>
        </p:nvSpPr>
        <p:spPr/>
        <p:txBody>
          <a:bodyPr/>
          <a:lstStyle/>
          <a:p>
            <a:fld id="{DFDCF83F-12DC-430B-82C9-C75A7B54DEF2}" type="datetimeFigureOut">
              <a:rPr lang="en-US" smtClean="0"/>
              <a:t>2/15/2023</a:t>
            </a:fld>
            <a:endParaRPr lang="en-US"/>
          </a:p>
        </p:txBody>
      </p:sp>
      <p:sp>
        <p:nvSpPr>
          <p:cNvPr id="6" name="Footer Placeholder 5">
            <a:extLst>
              <a:ext uri="{FF2B5EF4-FFF2-40B4-BE49-F238E27FC236}">
                <a16:creationId xmlns:a16="http://schemas.microsoft.com/office/drawing/2014/main" id="{CBB0923C-D9C3-1102-9F51-37D945FAC31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13AA9C4-E336-4A4A-B6C8-2A7F252403F6}"/>
              </a:ext>
            </a:extLst>
          </p:cNvPr>
          <p:cNvSpPr>
            <a:spLocks noGrp="1"/>
          </p:cNvSpPr>
          <p:nvPr>
            <p:ph type="sldNum" sz="quarter" idx="12"/>
          </p:nvPr>
        </p:nvSpPr>
        <p:spPr/>
        <p:txBody>
          <a:bodyPr/>
          <a:lstStyle/>
          <a:p>
            <a:fld id="{8AB22A5A-8088-4244-8264-247AC3B0CDB8}" type="slidenum">
              <a:rPr lang="en-US" smtClean="0"/>
              <a:t>‹#›</a:t>
            </a:fld>
            <a:endParaRPr lang="en-US"/>
          </a:p>
        </p:txBody>
      </p:sp>
    </p:spTree>
    <p:extLst>
      <p:ext uri="{BB962C8B-B14F-4D97-AF65-F5344CB8AC3E}">
        <p14:creationId xmlns:p14="http://schemas.microsoft.com/office/powerpoint/2010/main" val="172470411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1EF526-2B98-33F3-AE6C-9512BFA14A3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E7C6B86-2742-E45A-F375-9D083019DFC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7B8EB0A-CA2B-30AB-000B-F715D45CCC0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5B6879C-BC45-9844-A034-CBCE581F808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0310FF9-6B8E-25B2-2EAF-FCC4CEE8D85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01EF0E3-5DF1-6C3F-C847-C1833E3A35C9}"/>
              </a:ext>
            </a:extLst>
          </p:cNvPr>
          <p:cNvSpPr>
            <a:spLocks noGrp="1"/>
          </p:cNvSpPr>
          <p:nvPr>
            <p:ph type="dt" sz="half" idx="10"/>
          </p:nvPr>
        </p:nvSpPr>
        <p:spPr/>
        <p:txBody>
          <a:bodyPr/>
          <a:lstStyle/>
          <a:p>
            <a:fld id="{DFDCF83F-12DC-430B-82C9-C75A7B54DEF2}" type="datetimeFigureOut">
              <a:rPr lang="en-US" smtClean="0"/>
              <a:t>2/15/2023</a:t>
            </a:fld>
            <a:endParaRPr lang="en-US"/>
          </a:p>
        </p:txBody>
      </p:sp>
      <p:sp>
        <p:nvSpPr>
          <p:cNvPr id="8" name="Footer Placeholder 7">
            <a:extLst>
              <a:ext uri="{FF2B5EF4-FFF2-40B4-BE49-F238E27FC236}">
                <a16:creationId xmlns:a16="http://schemas.microsoft.com/office/drawing/2014/main" id="{4E36BA0B-13D1-EE0B-A0DE-6186360562A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C3CFCA4-CBAD-DD34-357B-510CB0E70A88}"/>
              </a:ext>
            </a:extLst>
          </p:cNvPr>
          <p:cNvSpPr>
            <a:spLocks noGrp="1"/>
          </p:cNvSpPr>
          <p:nvPr>
            <p:ph type="sldNum" sz="quarter" idx="12"/>
          </p:nvPr>
        </p:nvSpPr>
        <p:spPr/>
        <p:txBody>
          <a:bodyPr/>
          <a:lstStyle/>
          <a:p>
            <a:fld id="{8AB22A5A-8088-4244-8264-247AC3B0CDB8}" type="slidenum">
              <a:rPr lang="en-US" smtClean="0"/>
              <a:t>‹#›</a:t>
            </a:fld>
            <a:endParaRPr lang="en-US"/>
          </a:p>
        </p:txBody>
      </p:sp>
    </p:spTree>
    <p:extLst>
      <p:ext uri="{BB962C8B-B14F-4D97-AF65-F5344CB8AC3E}">
        <p14:creationId xmlns:p14="http://schemas.microsoft.com/office/powerpoint/2010/main" val="290111051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355BB9-F618-CCA4-C36D-C6C9D82CE13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113524F-F859-7284-4E47-4206BABBBAF8}"/>
              </a:ext>
            </a:extLst>
          </p:cNvPr>
          <p:cNvSpPr>
            <a:spLocks noGrp="1"/>
          </p:cNvSpPr>
          <p:nvPr>
            <p:ph type="dt" sz="half" idx="10"/>
          </p:nvPr>
        </p:nvSpPr>
        <p:spPr/>
        <p:txBody>
          <a:bodyPr/>
          <a:lstStyle/>
          <a:p>
            <a:fld id="{DFDCF83F-12DC-430B-82C9-C75A7B54DEF2}" type="datetimeFigureOut">
              <a:rPr lang="en-US" smtClean="0"/>
              <a:t>2/15/2023</a:t>
            </a:fld>
            <a:endParaRPr lang="en-US"/>
          </a:p>
        </p:txBody>
      </p:sp>
      <p:sp>
        <p:nvSpPr>
          <p:cNvPr id="4" name="Footer Placeholder 3">
            <a:extLst>
              <a:ext uri="{FF2B5EF4-FFF2-40B4-BE49-F238E27FC236}">
                <a16:creationId xmlns:a16="http://schemas.microsoft.com/office/drawing/2014/main" id="{94B21A44-84BC-2BE2-E8A1-FD6E9EC186F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681F794-B708-FC80-F170-D24874DC643F}"/>
              </a:ext>
            </a:extLst>
          </p:cNvPr>
          <p:cNvSpPr>
            <a:spLocks noGrp="1"/>
          </p:cNvSpPr>
          <p:nvPr>
            <p:ph type="sldNum" sz="quarter" idx="12"/>
          </p:nvPr>
        </p:nvSpPr>
        <p:spPr/>
        <p:txBody>
          <a:bodyPr/>
          <a:lstStyle/>
          <a:p>
            <a:fld id="{8AB22A5A-8088-4244-8264-247AC3B0CDB8}" type="slidenum">
              <a:rPr lang="en-US" smtClean="0"/>
              <a:t>‹#›</a:t>
            </a:fld>
            <a:endParaRPr lang="en-US"/>
          </a:p>
        </p:txBody>
      </p:sp>
    </p:spTree>
    <p:extLst>
      <p:ext uri="{BB962C8B-B14F-4D97-AF65-F5344CB8AC3E}">
        <p14:creationId xmlns:p14="http://schemas.microsoft.com/office/powerpoint/2010/main" val="412467892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A4D3BEA-3F4D-55B1-F96C-2AACF30F4038}"/>
              </a:ext>
            </a:extLst>
          </p:cNvPr>
          <p:cNvSpPr>
            <a:spLocks noGrp="1"/>
          </p:cNvSpPr>
          <p:nvPr>
            <p:ph type="dt" sz="half" idx="10"/>
          </p:nvPr>
        </p:nvSpPr>
        <p:spPr/>
        <p:txBody>
          <a:bodyPr/>
          <a:lstStyle/>
          <a:p>
            <a:fld id="{DFDCF83F-12DC-430B-82C9-C75A7B54DEF2}" type="datetimeFigureOut">
              <a:rPr lang="en-US" smtClean="0"/>
              <a:t>2/15/2023</a:t>
            </a:fld>
            <a:endParaRPr lang="en-US"/>
          </a:p>
        </p:txBody>
      </p:sp>
      <p:sp>
        <p:nvSpPr>
          <p:cNvPr id="3" name="Footer Placeholder 2">
            <a:extLst>
              <a:ext uri="{FF2B5EF4-FFF2-40B4-BE49-F238E27FC236}">
                <a16:creationId xmlns:a16="http://schemas.microsoft.com/office/drawing/2014/main" id="{4ABD492E-C886-EB89-2E31-DAEB4D8F51E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654BF6B-8240-A7E0-2ADA-D72D994BCAF2}"/>
              </a:ext>
            </a:extLst>
          </p:cNvPr>
          <p:cNvSpPr>
            <a:spLocks noGrp="1"/>
          </p:cNvSpPr>
          <p:nvPr>
            <p:ph type="sldNum" sz="quarter" idx="12"/>
          </p:nvPr>
        </p:nvSpPr>
        <p:spPr/>
        <p:txBody>
          <a:bodyPr/>
          <a:lstStyle/>
          <a:p>
            <a:fld id="{8AB22A5A-8088-4244-8264-247AC3B0CDB8}" type="slidenum">
              <a:rPr lang="en-US" smtClean="0"/>
              <a:t>‹#›</a:t>
            </a:fld>
            <a:endParaRPr lang="en-US"/>
          </a:p>
        </p:txBody>
      </p:sp>
    </p:spTree>
    <p:extLst>
      <p:ext uri="{BB962C8B-B14F-4D97-AF65-F5344CB8AC3E}">
        <p14:creationId xmlns:p14="http://schemas.microsoft.com/office/powerpoint/2010/main" val="336920475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E8B6EE-3078-7399-7228-9E89F6124EE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F26BC71-A087-D0C1-088C-98C4544E322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5658FBD-0EFC-E2A1-D629-F8039097C3D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08F93F7-50F1-D679-0B8A-DEE6E3BAB98F}"/>
              </a:ext>
            </a:extLst>
          </p:cNvPr>
          <p:cNvSpPr>
            <a:spLocks noGrp="1"/>
          </p:cNvSpPr>
          <p:nvPr>
            <p:ph type="dt" sz="half" idx="10"/>
          </p:nvPr>
        </p:nvSpPr>
        <p:spPr/>
        <p:txBody>
          <a:bodyPr/>
          <a:lstStyle/>
          <a:p>
            <a:fld id="{DFDCF83F-12DC-430B-82C9-C75A7B54DEF2}" type="datetimeFigureOut">
              <a:rPr lang="en-US" smtClean="0"/>
              <a:t>2/15/2023</a:t>
            </a:fld>
            <a:endParaRPr lang="en-US"/>
          </a:p>
        </p:txBody>
      </p:sp>
      <p:sp>
        <p:nvSpPr>
          <p:cNvPr id="6" name="Footer Placeholder 5">
            <a:extLst>
              <a:ext uri="{FF2B5EF4-FFF2-40B4-BE49-F238E27FC236}">
                <a16:creationId xmlns:a16="http://schemas.microsoft.com/office/drawing/2014/main" id="{68B287EA-9E6E-E045-097D-41AA655C894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CE90FBA-28A2-4680-4ABA-4967CFA37D7F}"/>
              </a:ext>
            </a:extLst>
          </p:cNvPr>
          <p:cNvSpPr>
            <a:spLocks noGrp="1"/>
          </p:cNvSpPr>
          <p:nvPr>
            <p:ph type="sldNum" sz="quarter" idx="12"/>
          </p:nvPr>
        </p:nvSpPr>
        <p:spPr/>
        <p:txBody>
          <a:bodyPr/>
          <a:lstStyle/>
          <a:p>
            <a:fld id="{8AB22A5A-8088-4244-8264-247AC3B0CDB8}" type="slidenum">
              <a:rPr lang="en-US" smtClean="0"/>
              <a:t>‹#›</a:t>
            </a:fld>
            <a:endParaRPr lang="en-US"/>
          </a:p>
        </p:txBody>
      </p:sp>
    </p:spTree>
    <p:extLst>
      <p:ext uri="{BB962C8B-B14F-4D97-AF65-F5344CB8AC3E}">
        <p14:creationId xmlns:p14="http://schemas.microsoft.com/office/powerpoint/2010/main" val="321940014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746743-9B49-F0A0-ADB8-C280B838909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CEE1C24-F882-AB05-47F1-D7974C6473A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C7CF716-8A15-1C4F-3759-57D8B21647C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6CACCD0-D8AF-8C4F-6254-9A1A8018AC15}"/>
              </a:ext>
            </a:extLst>
          </p:cNvPr>
          <p:cNvSpPr>
            <a:spLocks noGrp="1"/>
          </p:cNvSpPr>
          <p:nvPr>
            <p:ph type="dt" sz="half" idx="10"/>
          </p:nvPr>
        </p:nvSpPr>
        <p:spPr/>
        <p:txBody>
          <a:bodyPr/>
          <a:lstStyle/>
          <a:p>
            <a:fld id="{DFDCF83F-12DC-430B-82C9-C75A7B54DEF2}" type="datetimeFigureOut">
              <a:rPr lang="en-US" smtClean="0"/>
              <a:t>2/15/2023</a:t>
            </a:fld>
            <a:endParaRPr lang="en-US"/>
          </a:p>
        </p:txBody>
      </p:sp>
      <p:sp>
        <p:nvSpPr>
          <p:cNvPr id="6" name="Footer Placeholder 5">
            <a:extLst>
              <a:ext uri="{FF2B5EF4-FFF2-40B4-BE49-F238E27FC236}">
                <a16:creationId xmlns:a16="http://schemas.microsoft.com/office/drawing/2014/main" id="{CD76AD95-DB70-EF26-827D-EF4810E9073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0CBA733-0F79-C559-461C-C7AF4372BEC4}"/>
              </a:ext>
            </a:extLst>
          </p:cNvPr>
          <p:cNvSpPr>
            <a:spLocks noGrp="1"/>
          </p:cNvSpPr>
          <p:nvPr>
            <p:ph type="sldNum" sz="quarter" idx="12"/>
          </p:nvPr>
        </p:nvSpPr>
        <p:spPr/>
        <p:txBody>
          <a:bodyPr/>
          <a:lstStyle/>
          <a:p>
            <a:fld id="{8AB22A5A-8088-4244-8264-247AC3B0CDB8}" type="slidenum">
              <a:rPr lang="en-US" smtClean="0"/>
              <a:t>‹#›</a:t>
            </a:fld>
            <a:endParaRPr lang="en-US"/>
          </a:p>
        </p:txBody>
      </p:sp>
    </p:spTree>
    <p:extLst>
      <p:ext uri="{BB962C8B-B14F-4D97-AF65-F5344CB8AC3E}">
        <p14:creationId xmlns:p14="http://schemas.microsoft.com/office/powerpoint/2010/main" val="380211093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91148D-93A3-38C9-09D7-0E4A12E3768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E16488D-E0B5-088F-1A36-5F6A8FAB977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1EDC193-9E41-26C5-6D8D-EE227C2347EA}"/>
              </a:ext>
            </a:extLst>
          </p:cNvPr>
          <p:cNvSpPr>
            <a:spLocks noGrp="1"/>
          </p:cNvSpPr>
          <p:nvPr>
            <p:ph type="dt" sz="half" idx="10"/>
          </p:nvPr>
        </p:nvSpPr>
        <p:spPr/>
        <p:txBody>
          <a:bodyPr/>
          <a:lstStyle/>
          <a:p>
            <a:fld id="{DFDCF83F-12DC-430B-82C9-C75A7B54DEF2}" type="datetimeFigureOut">
              <a:rPr lang="en-US" smtClean="0"/>
              <a:t>2/15/2023</a:t>
            </a:fld>
            <a:endParaRPr lang="en-US"/>
          </a:p>
        </p:txBody>
      </p:sp>
      <p:sp>
        <p:nvSpPr>
          <p:cNvPr id="5" name="Footer Placeholder 4">
            <a:extLst>
              <a:ext uri="{FF2B5EF4-FFF2-40B4-BE49-F238E27FC236}">
                <a16:creationId xmlns:a16="http://schemas.microsoft.com/office/drawing/2014/main" id="{72200701-D156-1335-017D-3D665B88810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5413652-23C2-CAC8-7A2C-6EA4781F946E}"/>
              </a:ext>
            </a:extLst>
          </p:cNvPr>
          <p:cNvSpPr>
            <a:spLocks noGrp="1"/>
          </p:cNvSpPr>
          <p:nvPr>
            <p:ph type="sldNum" sz="quarter" idx="12"/>
          </p:nvPr>
        </p:nvSpPr>
        <p:spPr/>
        <p:txBody>
          <a:bodyPr/>
          <a:lstStyle/>
          <a:p>
            <a:fld id="{8AB22A5A-8088-4244-8264-247AC3B0CDB8}" type="slidenum">
              <a:rPr lang="en-US" smtClean="0"/>
              <a:t>‹#›</a:t>
            </a:fld>
            <a:endParaRPr lang="en-US"/>
          </a:p>
        </p:txBody>
      </p:sp>
    </p:spTree>
    <p:extLst>
      <p:ext uri="{BB962C8B-B14F-4D97-AF65-F5344CB8AC3E}">
        <p14:creationId xmlns:p14="http://schemas.microsoft.com/office/powerpoint/2010/main" val="166512587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3BE93EE-314F-63C8-CC4A-09C052885FE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E6E0D83-C928-9F88-4CF9-A3F64260BD3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E39D72-4D12-C2B6-D15D-99978250A951}"/>
              </a:ext>
            </a:extLst>
          </p:cNvPr>
          <p:cNvSpPr>
            <a:spLocks noGrp="1"/>
          </p:cNvSpPr>
          <p:nvPr>
            <p:ph type="dt" sz="half" idx="10"/>
          </p:nvPr>
        </p:nvSpPr>
        <p:spPr/>
        <p:txBody>
          <a:bodyPr/>
          <a:lstStyle/>
          <a:p>
            <a:fld id="{DFDCF83F-12DC-430B-82C9-C75A7B54DEF2}" type="datetimeFigureOut">
              <a:rPr lang="en-US" smtClean="0"/>
              <a:t>2/15/2023</a:t>
            </a:fld>
            <a:endParaRPr lang="en-US"/>
          </a:p>
        </p:txBody>
      </p:sp>
      <p:sp>
        <p:nvSpPr>
          <p:cNvPr id="5" name="Footer Placeholder 4">
            <a:extLst>
              <a:ext uri="{FF2B5EF4-FFF2-40B4-BE49-F238E27FC236}">
                <a16:creationId xmlns:a16="http://schemas.microsoft.com/office/drawing/2014/main" id="{17B46153-A13E-3934-D7DF-C623E4B6EFE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28154A-3AC9-2FE3-C79A-B6C8DB083858}"/>
              </a:ext>
            </a:extLst>
          </p:cNvPr>
          <p:cNvSpPr>
            <a:spLocks noGrp="1"/>
          </p:cNvSpPr>
          <p:nvPr>
            <p:ph type="sldNum" sz="quarter" idx="12"/>
          </p:nvPr>
        </p:nvSpPr>
        <p:spPr/>
        <p:txBody>
          <a:bodyPr/>
          <a:lstStyle/>
          <a:p>
            <a:fld id="{8AB22A5A-8088-4244-8264-247AC3B0CDB8}" type="slidenum">
              <a:rPr lang="en-US" smtClean="0"/>
              <a:t>‹#›</a:t>
            </a:fld>
            <a:endParaRPr lang="en-US"/>
          </a:p>
        </p:txBody>
      </p:sp>
    </p:spTree>
    <p:extLst>
      <p:ext uri="{BB962C8B-B14F-4D97-AF65-F5344CB8AC3E}">
        <p14:creationId xmlns:p14="http://schemas.microsoft.com/office/powerpoint/2010/main" val="236918222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49685E-DD18-0E3B-D85C-BFF7FD4D3BE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CC00045-6DC6-F520-1255-5DB4F72B847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3690235-EA27-5383-A592-FF86273CCFAD}"/>
              </a:ext>
            </a:extLst>
          </p:cNvPr>
          <p:cNvSpPr>
            <a:spLocks noGrp="1"/>
          </p:cNvSpPr>
          <p:nvPr>
            <p:ph type="dt" sz="half" idx="10"/>
          </p:nvPr>
        </p:nvSpPr>
        <p:spPr/>
        <p:txBody>
          <a:bodyPr/>
          <a:lstStyle/>
          <a:p>
            <a:fld id="{632FA515-D90F-4BE6-BBDF-78F1AB3DB060}" type="datetimeFigureOut">
              <a:rPr lang="en-US" smtClean="0"/>
              <a:t>2/15/2023</a:t>
            </a:fld>
            <a:endParaRPr lang="en-US"/>
          </a:p>
        </p:txBody>
      </p:sp>
      <p:sp>
        <p:nvSpPr>
          <p:cNvPr id="5" name="Footer Placeholder 4">
            <a:extLst>
              <a:ext uri="{FF2B5EF4-FFF2-40B4-BE49-F238E27FC236}">
                <a16:creationId xmlns:a16="http://schemas.microsoft.com/office/drawing/2014/main" id="{336E9A12-087B-FB70-FB60-F9CF9DECC93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36C9BE9-2A5E-F641-BA38-64CFCE1111EC}"/>
              </a:ext>
            </a:extLst>
          </p:cNvPr>
          <p:cNvSpPr>
            <a:spLocks noGrp="1"/>
          </p:cNvSpPr>
          <p:nvPr>
            <p:ph type="sldNum" sz="quarter" idx="12"/>
          </p:nvPr>
        </p:nvSpPr>
        <p:spPr/>
        <p:txBody>
          <a:bodyPr/>
          <a:lstStyle/>
          <a:p>
            <a:fld id="{F82FEB85-E523-4B3B-87D1-7D73226E7028}" type="slidenum">
              <a:rPr lang="en-US" smtClean="0"/>
              <a:t>‹#›</a:t>
            </a:fld>
            <a:endParaRPr lang="en-US"/>
          </a:p>
        </p:txBody>
      </p:sp>
    </p:spTree>
    <p:extLst>
      <p:ext uri="{BB962C8B-B14F-4D97-AF65-F5344CB8AC3E}">
        <p14:creationId xmlns:p14="http://schemas.microsoft.com/office/powerpoint/2010/main" val="17013531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8F39FE7-2C62-41E0-9707-9A3B4AFCA8F7}" type="datetimeFigureOut">
              <a:rPr lang="en-US" smtClean="0"/>
              <a:t>2/15/2023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6700DA1-FA75-4158-B717-D27F3EA16302}" type="slidenum">
              <a:rPr lang="en-US" smtClean="0"/>
              <a:t>‹#›</a:t>
            </a:fld>
            <a:endParaRPr lang="en-US"/>
          </a:p>
        </p:txBody>
      </p:sp>
    </p:spTree>
    <p:extLst>
      <p:ext uri="{BB962C8B-B14F-4D97-AF65-F5344CB8AC3E}">
        <p14:creationId xmlns:p14="http://schemas.microsoft.com/office/powerpoint/2010/main" val="92349799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71A783-8E6F-38B8-6AFE-49B538AD7F6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3ACE2B5-FF17-ACED-7B48-40BE17F5AB2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C016011-94A2-E06D-71B4-1CADFD2A00F8}"/>
              </a:ext>
            </a:extLst>
          </p:cNvPr>
          <p:cNvSpPr>
            <a:spLocks noGrp="1"/>
          </p:cNvSpPr>
          <p:nvPr>
            <p:ph type="dt" sz="half" idx="10"/>
          </p:nvPr>
        </p:nvSpPr>
        <p:spPr/>
        <p:txBody>
          <a:bodyPr/>
          <a:lstStyle/>
          <a:p>
            <a:fld id="{632FA515-D90F-4BE6-BBDF-78F1AB3DB060}" type="datetimeFigureOut">
              <a:rPr lang="en-US" smtClean="0"/>
              <a:t>2/15/2023</a:t>
            </a:fld>
            <a:endParaRPr lang="en-US"/>
          </a:p>
        </p:txBody>
      </p:sp>
      <p:sp>
        <p:nvSpPr>
          <p:cNvPr id="5" name="Footer Placeholder 4">
            <a:extLst>
              <a:ext uri="{FF2B5EF4-FFF2-40B4-BE49-F238E27FC236}">
                <a16:creationId xmlns:a16="http://schemas.microsoft.com/office/drawing/2014/main" id="{05186211-6DF9-C39E-8C6C-73235EA6648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2831055-DAE9-2DE9-0E76-7C12C2D79313}"/>
              </a:ext>
            </a:extLst>
          </p:cNvPr>
          <p:cNvSpPr>
            <a:spLocks noGrp="1"/>
          </p:cNvSpPr>
          <p:nvPr>
            <p:ph type="sldNum" sz="quarter" idx="12"/>
          </p:nvPr>
        </p:nvSpPr>
        <p:spPr/>
        <p:txBody>
          <a:bodyPr/>
          <a:lstStyle/>
          <a:p>
            <a:fld id="{F82FEB85-E523-4B3B-87D1-7D73226E7028}" type="slidenum">
              <a:rPr lang="en-US" smtClean="0"/>
              <a:t>‹#›</a:t>
            </a:fld>
            <a:endParaRPr lang="en-US"/>
          </a:p>
        </p:txBody>
      </p:sp>
    </p:spTree>
    <p:extLst>
      <p:ext uri="{BB962C8B-B14F-4D97-AF65-F5344CB8AC3E}">
        <p14:creationId xmlns:p14="http://schemas.microsoft.com/office/powerpoint/2010/main" val="37813489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8EB0D-B1CA-71BE-90CC-F980758DEE3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99FA395-DBCD-D8CA-7BA1-5150CB8821B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58C1CE4-DC38-C73C-AB00-C1F1726234E4}"/>
              </a:ext>
            </a:extLst>
          </p:cNvPr>
          <p:cNvSpPr>
            <a:spLocks noGrp="1"/>
          </p:cNvSpPr>
          <p:nvPr>
            <p:ph type="dt" sz="half" idx="10"/>
          </p:nvPr>
        </p:nvSpPr>
        <p:spPr/>
        <p:txBody>
          <a:bodyPr/>
          <a:lstStyle/>
          <a:p>
            <a:fld id="{632FA515-D90F-4BE6-BBDF-78F1AB3DB060}" type="datetimeFigureOut">
              <a:rPr lang="en-US" smtClean="0"/>
              <a:t>2/15/2023</a:t>
            </a:fld>
            <a:endParaRPr lang="en-US"/>
          </a:p>
        </p:txBody>
      </p:sp>
      <p:sp>
        <p:nvSpPr>
          <p:cNvPr id="5" name="Footer Placeholder 4">
            <a:extLst>
              <a:ext uri="{FF2B5EF4-FFF2-40B4-BE49-F238E27FC236}">
                <a16:creationId xmlns:a16="http://schemas.microsoft.com/office/drawing/2014/main" id="{59D6DEBC-385E-4F4D-F341-E993D4ABF9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46DC39C-9B16-0720-ECD5-147816C55186}"/>
              </a:ext>
            </a:extLst>
          </p:cNvPr>
          <p:cNvSpPr>
            <a:spLocks noGrp="1"/>
          </p:cNvSpPr>
          <p:nvPr>
            <p:ph type="sldNum" sz="quarter" idx="12"/>
          </p:nvPr>
        </p:nvSpPr>
        <p:spPr/>
        <p:txBody>
          <a:bodyPr/>
          <a:lstStyle/>
          <a:p>
            <a:fld id="{F82FEB85-E523-4B3B-87D1-7D73226E7028}" type="slidenum">
              <a:rPr lang="en-US" smtClean="0"/>
              <a:t>‹#›</a:t>
            </a:fld>
            <a:endParaRPr lang="en-US"/>
          </a:p>
        </p:txBody>
      </p:sp>
    </p:spTree>
    <p:extLst>
      <p:ext uri="{BB962C8B-B14F-4D97-AF65-F5344CB8AC3E}">
        <p14:creationId xmlns:p14="http://schemas.microsoft.com/office/powerpoint/2010/main" val="52100817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CBF4CA-E5BA-5D25-4F87-74771058283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4278D0C-C6BD-0671-2784-31ECCBEE380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6291A77-98E4-FC1C-D9A6-9C04A6F8746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755EA89-D0ED-E95D-F1A3-C00BB01F1631}"/>
              </a:ext>
            </a:extLst>
          </p:cNvPr>
          <p:cNvSpPr>
            <a:spLocks noGrp="1"/>
          </p:cNvSpPr>
          <p:nvPr>
            <p:ph type="dt" sz="half" idx="10"/>
          </p:nvPr>
        </p:nvSpPr>
        <p:spPr/>
        <p:txBody>
          <a:bodyPr/>
          <a:lstStyle/>
          <a:p>
            <a:fld id="{632FA515-D90F-4BE6-BBDF-78F1AB3DB060}" type="datetimeFigureOut">
              <a:rPr lang="en-US" smtClean="0"/>
              <a:t>2/15/2023</a:t>
            </a:fld>
            <a:endParaRPr lang="en-US"/>
          </a:p>
        </p:txBody>
      </p:sp>
      <p:sp>
        <p:nvSpPr>
          <p:cNvPr id="6" name="Footer Placeholder 5">
            <a:extLst>
              <a:ext uri="{FF2B5EF4-FFF2-40B4-BE49-F238E27FC236}">
                <a16:creationId xmlns:a16="http://schemas.microsoft.com/office/drawing/2014/main" id="{D52C26D1-3CBB-2098-4546-B91BC7F686B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3CF1F2-3930-E7BD-FB78-A39E5B3C04AE}"/>
              </a:ext>
            </a:extLst>
          </p:cNvPr>
          <p:cNvSpPr>
            <a:spLocks noGrp="1"/>
          </p:cNvSpPr>
          <p:nvPr>
            <p:ph type="sldNum" sz="quarter" idx="12"/>
          </p:nvPr>
        </p:nvSpPr>
        <p:spPr/>
        <p:txBody>
          <a:bodyPr/>
          <a:lstStyle/>
          <a:p>
            <a:fld id="{F82FEB85-E523-4B3B-87D1-7D73226E7028}" type="slidenum">
              <a:rPr lang="en-US" smtClean="0"/>
              <a:t>‹#›</a:t>
            </a:fld>
            <a:endParaRPr lang="en-US"/>
          </a:p>
        </p:txBody>
      </p:sp>
    </p:spTree>
    <p:extLst>
      <p:ext uri="{BB962C8B-B14F-4D97-AF65-F5344CB8AC3E}">
        <p14:creationId xmlns:p14="http://schemas.microsoft.com/office/powerpoint/2010/main" val="59865894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02CC09-5A40-78B8-CDBF-52F60BD01E1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296F93E-B476-3965-08A6-48D7CAA718D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E0721F1-361B-7FA6-031B-F400FB40DF5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44054C9-5D7A-D2BE-0680-21752B2F375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F059EF1-37AD-856A-76DE-46C3EE1F4E6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6C5B376-6275-746A-CB10-2B25CEE64062}"/>
              </a:ext>
            </a:extLst>
          </p:cNvPr>
          <p:cNvSpPr>
            <a:spLocks noGrp="1"/>
          </p:cNvSpPr>
          <p:nvPr>
            <p:ph type="dt" sz="half" idx="10"/>
          </p:nvPr>
        </p:nvSpPr>
        <p:spPr/>
        <p:txBody>
          <a:bodyPr/>
          <a:lstStyle/>
          <a:p>
            <a:fld id="{632FA515-D90F-4BE6-BBDF-78F1AB3DB060}" type="datetimeFigureOut">
              <a:rPr lang="en-US" smtClean="0"/>
              <a:t>2/15/2023</a:t>
            </a:fld>
            <a:endParaRPr lang="en-US"/>
          </a:p>
        </p:txBody>
      </p:sp>
      <p:sp>
        <p:nvSpPr>
          <p:cNvPr id="8" name="Footer Placeholder 7">
            <a:extLst>
              <a:ext uri="{FF2B5EF4-FFF2-40B4-BE49-F238E27FC236}">
                <a16:creationId xmlns:a16="http://schemas.microsoft.com/office/drawing/2014/main" id="{B5C9AD69-4FEB-FF26-A5D7-CE1A91582F1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5A2BB53-182F-07E1-8929-A75676D542C3}"/>
              </a:ext>
            </a:extLst>
          </p:cNvPr>
          <p:cNvSpPr>
            <a:spLocks noGrp="1"/>
          </p:cNvSpPr>
          <p:nvPr>
            <p:ph type="sldNum" sz="quarter" idx="12"/>
          </p:nvPr>
        </p:nvSpPr>
        <p:spPr/>
        <p:txBody>
          <a:bodyPr/>
          <a:lstStyle/>
          <a:p>
            <a:fld id="{F82FEB85-E523-4B3B-87D1-7D73226E7028}" type="slidenum">
              <a:rPr lang="en-US" smtClean="0"/>
              <a:t>‹#›</a:t>
            </a:fld>
            <a:endParaRPr lang="en-US"/>
          </a:p>
        </p:txBody>
      </p:sp>
    </p:spTree>
    <p:extLst>
      <p:ext uri="{BB962C8B-B14F-4D97-AF65-F5344CB8AC3E}">
        <p14:creationId xmlns:p14="http://schemas.microsoft.com/office/powerpoint/2010/main" val="160517878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9CDAF6-81E0-476F-5EA7-929EBD58B10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41724AF-6910-92BB-AABD-74EF5EDB4A7C}"/>
              </a:ext>
            </a:extLst>
          </p:cNvPr>
          <p:cNvSpPr>
            <a:spLocks noGrp="1"/>
          </p:cNvSpPr>
          <p:nvPr>
            <p:ph type="dt" sz="half" idx="10"/>
          </p:nvPr>
        </p:nvSpPr>
        <p:spPr/>
        <p:txBody>
          <a:bodyPr/>
          <a:lstStyle/>
          <a:p>
            <a:fld id="{632FA515-D90F-4BE6-BBDF-78F1AB3DB060}" type="datetimeFigureOut">
              <a:rPr lang="en-US" smtClean="0"/>
              <a:t>2/15/2023</a:t>
            </a:fld>
            <a:endParaRPr lang="en-US"/>
          </a:p>
        </p:txBody>
      </p:sp>
      <p:sp>
        <p:nvSpPr>
          <p:cNvPr id="4" name="Footer Placeholder 3">
            <a:extLst>
              <a:ext uri="{FF2B5EF4-FFF2-40B4-BE49-F238E27FC236}">
                <a16:creationId xmlns:a16="http://schemas.microsoft.com/office/drawing/2014/main" id="{55825148-D496-8694-9BC7-E05E683FE4E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9094A7D-8DD8-8435-C3A2-36BB62ABA9BD}"/>
              </a:ext>
            </a:extLst>
          </p:cNvPr>
          <p:cNvSpPr>
            <a:spLocks noGrp="1"/>
          </p:cNvSpPr>
          <p:nvPr>
            <p:ph type="sldNum" sz="quarter" idx="12"/>
          </p:nvPr>
        </p:nvSpPr>
        <p:spPr/>
        <p:txBody>
          <a:bodyPr/>
          <a:lstStyle/>
          <a:p>
            <a:fld id="{F82FEB85-E523-4B3B-87D1-7D73226E7028}" type="slidenum">
              <a:rPr lang="en-US" smtClean="0"/>
              <a:t>‹#›</a:t>
            </a:fld>
            <a:endParaRPr lang="en-US"/>
          </a:p>
        </p:txBody>
      </p:sp>
    </p:spTree>
    <p:extLst>
      <p:ext uri="{BB962C8B-B14F-4D97-AF65-F5344CB8AC3E}">
        <p14:creationId xmlns:p14="http://schemas.microsoft.com/office/powerpoint/2010/main" val="101538956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366E52D-686F-B727-7A2B-C3E86C08980D}"/>
              </a:ext>
            </a:extLst>
          </p:cNvPr>
          <p:cNvSpPr>
            <a:spLocks noGrp="1"/>
          </p:cNvSpPr>
          <p:nvPr>
            <p:ph type="dt" sz="half" idx="10"/>
          </p:nvPr>
        </p:nvSpPr>
        <p:spPr/>
        <p:txBody>
          <a:bodyPr/>
          <a:lstStyle/>
          <a:p>
            <a:fld id="{632FA515-D90F-4BE6-BBDF-78F1AB3DB060}" type="datetimeFigureOut">
              <a:rPr lang="en-US" smtClean="0"/>
              <a:t>2/15/2023</a:t>
            </a:fld>
            <a:endParaRPr lang="en-US"/>
          </a:p>
        </p:txBody>
      </p:sp>
      <p:sp>
        <p:nvSpPr>
          <p:cNvPr id="3" name="Footer Placeholder 2">
            <a:extLst>
              <a:ext uri="{FF2B5EF4-FFF2-40B4-BE49-F238E27FC236}">
                <a16:creationId xmlns:a16="http://schemas.microsoft.com/office/drawing/2014/main" id="{11CCB497-C7C5-0BA4-E396-CADBE291D6D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3C28BC2-6926-D5E1-4B1D-E4154D06EADB}"/>
              </a:ext>
            </a:extLst>
          </p:cNvPr>
          <p:cNvSpPr>
            <a:spLocks noGrp="1"/>
          </p:cNvSpPr>
          <p:nvPr>
            <p:ph type="sldNum" sz="quarter" idx="12"/>
          </p:nvPr>
        </p:nvSpPr>
        <p:spPr/>
        <p:txBody>
          <a:bodyPr/>
          <a:lstStyle/>
          <a:p>
            <a:fld id="{F82FEB85-E523-4B3B-87D1-7D73226E7028}" type="slidenum">
              <a:rPr lang="en-US" smtClean="0"/>
              <a:t>‹#›</a:t>
            </a:fld>
            <a:endParaRPr lang="en-US"/>
          </a:p>
        </p:txBody>
      </p:sp>
    </p:spTree>
    <p:extLst>
      <p:ext uri="{BB962C8B-B14F-4D97-AF65-F5344CB8AC3E}">
        <p14:creationId xmlns:p14="http://schemas.microsoft.com/office/powerpoint/2010/main" val="365507568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858012-C467-D761-68BE-DD86D302101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8C8ED72-7D38-8ED6-9395-DA7979884C8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D3916D7-EA2F-82AE-A7EF-D9BE2B04BF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A64C68F-AC9C-D6A9-BF36-5BC982324A08}"/>
              </a:ext>
            </a:extLst>
          </p:cNvPr>
          <p:cNvSpPr>
            <a:spLocks noGrp="1"/>
          </p:cNvSpPr>
          <p:nvPr>
            <p:ph type="dt" sz="half" idx="10"/>
          </p:nvPr>
        </p:nvSpPr>
        <p:spPr/>
        <p:txBody>
          <a:bodyPr/>
          <a:lstStyle/>
          <a:p>
            <a:fld id="{632FA515-D90F-4BE6-BBDF-78F1AB3DB060}" type="datetimeFigureOut">
              <a:rPr lang="en-US" smtClean="0"/>
              <a:t>2/15/2023</a:t>
            </a:fld>
            <a:endParaRPr lang="en-US"/>
          </a:p>
        </p:txBody>
      </p:sp>
      <p:sp>
        <p:nvSpPr>
          <p:cNvPr id="6" name="Footer Placeholder 5">
            <a:extLst>
              <a:ext uri="{FF2B5EF4-FFF2-40B4-BE49-F238E27FC236}">
                <a16:creationId xmlns:a16="http://schemas.microsoft.com/office/drawing/2014/main" id="{4E050440-4303-39AA-900D-48BD44D3D72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525EAD0-F202-FBA6-8B68-ECC3880801C2}"/>
              </a:ext>
            </a:extLst>
          </p:cNvPr>
          <p:cNvSpPr>
            <a:spLocks noGrp="1"/>
          </p:cNvSpPr>
          <p:nvPr>
            <p:ph type="sldNum" sz="quarter" idx="12"/>
          </p:nvPr>
        </p:nvSpPr>
        <p:spPr/>
        <p:txBody>
          <a:bodyPr/>
          <a:lstStyle/>
          <a:p>
            <a:fld id="{F82FEB85-E523-4B3B-87D1-7D73226E7028}" type="slidenum">
              <a:rPr lang="en-US" smtClean="0"/>
              <a:t>‹#›</a:t>
            </a:fld>
            <a:endParaRPr lang="en-US"/>
          </a:p>
        </p:txBody>
      </p:sp>
    </p:spTree>
    <p:extLst>
      <p:ext uri="{BB962C8B-B14F-4D97-AF65-F5344CB8AC3E}">
        <p14:creationId xmlns:p14="http://schemas.microsoft.com/office/powerpoint/2010/main" val="379169540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BC7DAE-96D3-8FF8-6A76-F878AEBE146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B622639-92B9-3470-123E-0E912353F2D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68CE97E-B5C4-CA63-C554-151F7FC091A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342F182-AED2-F854-DB5B-D3CF935C235C}"/>
              </a:ext>
            </a:extLst>
          </p:cNvPr>
          <p:cNvSpPr>
            <a:spLocks noGrp="1"/>
          </p:cNvSpPr>
          <p:nvPr>
            <p:ph type="dt" sz="half" idx="10"/>
          </p:nvPr>
        </p:nvSpPr>
        <p:spPr/>
        <p:txBody>
          <a:bodyPr/>
          <a:lstStyle/>
          <a:p>
            <a:fld id="{632FA515-D90F-4BE6-BBDF-78F1AB3DB060}" type="datetimeFigureOut">
              <a:rPr lang="en-US" smtClean="0"/>
              <a:t>2/15/2023</a:t>
            </a:fld>
            <a:endParaRPr lang="en-US"/>
          </a:p>
        </p:txBody>
      </p:sp>
      <p:sp>
        <p:nvSpPr>
          <p:cNvPr id="6" name="Footer Placeholder 5">
            <a:extLst>
              <a:ext uri="{FF2B5EF4-FFF2-40B4-BE49-F238E27FC236}">
                <a16:creationId xmlns:a16="http://schemas.microsoft.com/office/drawing/2014/main" id="{E1B336CB-1B22-B8EB-743C-E6594386D3C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ACBEF2E-80D9-7D8F-BD6E-D60D6CE29342}"/>
              </a:ext>
            </a:extLst>
          </p:cNvPr>
          <p:cNvSpPr>
            <a:spLocks noGrp="1"/>
          </p:cNvSpPr>
          <p:nvPr>
            <p:ph type="sldNum" sz="quarter" idx="12"/>
          </p:nvPr>
        </p:nvSpPr>
        <p:spPr/>
        <p:txBody>
          <a:bodyPr/>
          <a:lstStyle/>
          <a:p>
            <a:fld id="{F82FEB85-E523-4B3B-87D1-7D73226E7028}" type="slidenum">
              <a:rPr lang="en-US" smtClean="0"/>
              <a:t>‹#›</a:t>
            </a:fld>
            <a:endParaRPr lang="en-US"/>
          </a:p>
        </p:txBody>
      </p:sp>
    </p:spTree>
    <p:extLst>
      <p:ext uri="{BB962C8B-B14F-4D97-AF65-F5344CB8AC3E}">
        <p14:creationId xmlns:p14="http://schemas.microsoft.com/office/powerpoint/2010/main" val="22849478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78ED84-CAA9-3869-369C-68BA41306A7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81E8BA9-C51D-8058-8229-8390DF4BBB5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ECFE3CA-10B7-EE41-FECB-39669BF45F7F}"/>
              </a:ext>
            </a:extLst>
          </p:cNvPr>
          <p:cNvSpPr>
            <a:spLocks noGrp="1"/>
          </p:cNvSpPr>
          <p:nvPr>
            <p:ph type="dt" sz="half" idx="10"/>
          </p:nvPr>
        </p:nvSpPr>
        <p:spPr/>
        <p:txBody>
          <a:bodyPr/>
          <a:lstStyle/>
          <a:p>
            <a:fld id="{632FA515-D90F-4BE6-BBDF-78F1AB3DB060}" type="datetimeFigureOut">
              <a:rPr lang="en-US" smtClean="0"/>
              <a:t>2/15/2023</a:t>
            </a:fld>
            <a:endParaRPr lang="en-US"/>
          </a:p>
        </p:txBody>
      </p:sp>
      <p:sp>
        <p:nvSpPr>
          <p:cNvPr id="5" name="Footer Placeholder 4">
            <a:extLst>
              <a:ext uri="{FF2B5EF4-FFF2-40B4-BE49-F238E27FC236}">
                <a16:creationId xmlns:a16="http://schemas.microsoft.com/office/drawing/2014/main" id="{93FFFBCE-468F-116A-1D16-7509993049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9B16D42-D553-B562-63FF-DB53D6F5F6D9}"/>
              </a:ext>
            </a:extLst>
          </p:cNvPr>
          <p:cNvSpPr>
            <a:spLocks noGrp="1"/>
          </p:cNvSpPr>
          <p:nvPr>
            <p:ph type="sldNum" sz="quarter" idx="12"/>
          </p:nvPr>
        </p:nvSpPr>
        <p:spPr/>
        <p:txBody>
          <a:bodyPr/>
          <a:lstStyle/>
          <a:p>
            <a:fld id="{F82FEB85-E523-4B3B-87D1-7D73226E7028}" type="slidenum">
              <a:rPr lang="en-US" smtClean="0"/>
              <a:t>‹#›</a:t>
            </a:fld>
            <a:endParaRPr lang="en-US"/>
          </a:p>
        </p:txBody>
      </p:sp>
    </p:spTree>
    <p:extLst>
      <p:ext uri="{BB962C8B-B14F-4D97-AF65-F5344CB8AC3E}">
        <p14:creationId xmlns:p14="http://schemas.microsoft.com/office/powerpoint/2010/main" val="309981560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4EED0BC-98BB-4CFB-5DFD-9BD4317F224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74B6B91-19E9-9455-E70B-8CB02D1D188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804B33A-034C-E000-965D-81C39547BA40}"/>
              </a:ext>
            </a:extLst>
          </p:cNvPr>
          <p:cNvSpPr>
            <a:spLocks noGrp="1"/>
          </p:cNvSpPr>
          <p:nvPr>
            <p:ph type="dt" sz="half" idx="10"/>
          </p:nvPr>
        </p:nvSpPr>
        <p:spPr/>
        <p:txBody>
          <a:bodyPr/>
          <a:lstStyle/>
          <a:p>
            <a:fld id="{632FA515-D90F-4BE6-BBDF-78F1AB3DB060}" type="datetimeFigureOut">
              <a:rPr lang="en-US" smtClean="0"/>
              <a:t>2/15/2023</a:t>
            </a:fld>
            <a:endParaRPr lang="en-US"/>
          </a:p>
        </p:txBody>
      </p:sp>
      <p:sp>
        <p:nvSpPr>
          <p:cNvPr id="5" name="Footer Placeholder 4">
            <a:extLst>
              <a:ext uri="{FF2B5EF4-FFF2-40B4-BE49-F238E27FC236}">
                <a16:creationId xmlns:a16="http://schemas.microsoft.com/office/drawing/2014/main" id="{92B549F8-948A-27D0-5EF8-8B807610C6B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4959556-ED96-6D8B-BE97-4A6AD9C72BE7}"/>
              </a:ext>
            </a:extLst>
          </p:cNvPr>
          <p:cNvSpPr>
            <a:spLocks noGrp="1"/>
          </p:cNvSpPr>
          <p:nvPr>
            <p:ph type="sldNum" sz="quarter" idx="12"/>
          </p:nvPr>
        </p:nvSpPr>
        <p:spPr/>
        <p:txBody>
          <a:bodyPr/>
          <a:lstStyle/>
          <a:p>
            <a:fld id="{F82FEB85-E523-4B3B-87D1-7D73226E7028}" type="slidenum">
              <a:rPr lang="en-US" smtClean="0"/>
              <a:t>‹#›</a:t>
            </a:fld>
            <a:endParaRPr lang="en-US"/>
          </a:p>
        </p:txBody>
      </p:sp>
    </p:spTree>
    <p:extLst>
      <p:ext uri="{BB962C8B-B14F-4D97-AF65-F5344CB8AC3E}">
        <p14:creationId xmlns:p14="http://schemas.microsoft.com/office/powerpoint/2010/main" val="36628601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8F39FE7-2C62-41E0-9707-9A3B4AFCA8F7}" type="datetimeFigureOut">
              <a:rPr lang="en-US" smtClean="0"/>
              <a:t>2/15/2023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6700DA1-FA75-4158-B717-D27F3EA16302}" type="slidenum">
              <a:rPr lang="en-US" smtClean="0"/>
              <a:t>‹#›</a:t>
            </a:fld>
            <a:endParaRPr lang="en-US"/>
          </a:p>
        </p:txBody>
      </p:sp>
    </p:spTree>
    <p:extLst>
      <p:ext uri="{BB962C8B-B14F-4D97-AF65-F5344CB8AC3E}">
        <p14:creationId xmlns:p14="http://schemas.microsoft.com/office/powerpoint/2010/main" val="355667589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94899A-FC2F-7DE4-9220-CEA8A9C613F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9570671-6DCB-E5F7-AEFC-1F42DA8561C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01DA1AD-6A62-0966-A422-2F21EE676251}"/>
              </a:ext>
            </a:extLst>
          </p:cNvPr>
          <p:cNvSpPr>
            <a:spLocks noGrp="1"/>
          </p:cNvSpPr>
          <p:nvPr>
            <p:ph type="dt" sz="half" idx="10"/>
          </p:nvPr>
        </p:nvSpPr>
        <p:spPr/>
        <p:txBody>
          <a:bodyPr/>
          <a:lstStyle/>
          <a:p>
            <a:fld id="{F78AC443-0BD7-4465-82EA-E1E5FA798C6F}" type="datetimeFigureOut">
              <a:rPr lang="en-US" smtClean="0"/>
              <a:t>2/15/2023</a:t>
            </a:fld>
            <a:endParaRPr lang="en-US"/>
          </a:p>
        </p:txBody>
      </p:sp>
      <p:sp>
        <p:nvSpPr>
          <p:cNvPr id="5" name="Footer Placeholder 4">
            <a:extLst>
              <a:ext uri="{FF2B5EF4-FFF2-40B4-BE49-F238E27FC236}">
                <a16:creationId xmlns:a16="http://schemas.microsoft.com/office/drawing/2014/main" id="{DE0F40D8-5560-AB33-C578-C57EBC71E36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29CBB8E-F738-21BC-5BFA-F39A1CEB08AE}"/>
              </a:ext>
            </a:extLst>
          </p:cNvPr>
          <p:cNvSpPr>
            <a:spLocks noGrp="1"/>
          </p:cNvSpPr>
          <p:nvPr>
            <p:ph type="sldNum" sz="quarter" idx="12"/>
          </p:nvPr>
        </p:nvSpPr>
        <p:spPr/>
        <p:txBody>
          <a:bodyPr/>
          <a:lstStyle/>
          <a:p>
            <a:fld id="{993446F4-8622-4CA7-86CD-0A981F6F6415}" type="slidenum">
              <a:rPr lang="en-US" smtClean="0"/>
              <a:t>‹#›</a:t>
            </a:fld>
            <a:endParaRPr lang="en-US"/>
          </a:p>
        </p:txBody>
      </p:sp>
    </p:spTree>
    <p:extLst>
      <p:ext uri="{BB962C8B-B14F-4D97-AF65-F5344CB8AC3E}">
        <p14:creationId xmlns:p14="http://schemas.microsoft.com/office/powerpoint/2010/main" val="178765342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372A7F-DC1C-7A5F-6385-46C9A435A77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D51EA48-5F95-C615-DC9E-91FC5585130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415B3C5-ACBA-8937-F4AA-D29053BBED98}"/>
              </a:ext>
            </a:extLst>
          </p:cNvPr>
          <p:cNvSpPr>
            <a:spLocks noGrp="1"/>
          </p:cNvSpPr>
          <p:nvPr>
            <p:ph type="dt" sz="half" idx="10"/>
          </p:nvPr>
        </p:nvSpPr>
        <p:spPr/>
        <p:txBody>
          <a:bodyPr/>
          <a:lstStyle/>
          <a:p>
            <a:fld id="{F78AC443-0BD7-4465-82EA-E1E5FA798C6F}" type="datetimeFigureOut">
              <a:rPr lang="en-US" smtClean="0"/>
              <a:t>2/15/2023</a:t>
            </a:fld>
            <a:endParaRPr lang="en-US"/>
          </a:p>
        </p:txBody>
      </p:sp>
      <p:sp>
        <p:nvSpPr>
          <p:cNvPr id="5" name="Footer Placeholder 4">
            <a:extLst>
              <a:ext uri="{FF2B5EF4-FFF2-40B4-BE49-F238E27FC236}">
                <a16:creationId xmlns:a16="http://schemas.microsoft.com/office/drawing/2014/main" id="{59492F53-FFAE-319A-AC30-84A4E22801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0FF0917-AB27-103B-BE3C-D8EC0AD15C9E}"/>
              </a:ext>
            </a:extLst>
          </p:cNvPr>
          <p:cNvSpPr>
            <a:spLocks noGrp="1"/>
          </p:cNvSpPr>
          <p:nvPr>
            <p:ph type="sldNum" sz="quarter" idx="12"/>
          </p:nvPr>
        </p:nvSpPr>
        <p:spPr/>
        <p:txBody>
          <a:bodyPr/>
          <a:lstStyle/>
          <a:p>
            <a:fld id="{993446F4-8622-4CA7-86CD-0A981F6F6415}" type="slidenum">
              <a:rPr lang="en-US" smtClean="0"/>
              <a:t>‹#›</a:t>
            </a:fld>
            <a:endParaRPr lang="en-US"/>
          </a:p>
        </p:txBody>
      </p:sp>
    </p:spTree>
    <p:extLst>
      <p:ext uri="{BB962C8B-B14F-4D97-AF65-F5344CB8AC3E}">
        <p14:creationId xmlns:p14="http://schemas.microsoft.com/office/powerpoint/2010/main" val="10673287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3B45DC-283E-FA25-BEEE-27DBE5ABA4A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1EAEA9B-9BD8-6297-C3D6-1E175522599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247B138-57B3-8136-B8D2-6361AE6C2BB0}"/>
              </a:ext>
            </a:extLst>
          </p:cNvPr>
          <p:cNvSpPr>
            <a:spLocks noGrp="1"/>
          </p:cNvSpPr>
          <p:nvPr>
            <p:ph type="dt" sz="half" idx="10"/>
          </p:nvPr>
        </p:nvSpPr>
        <p:spPr/>
        <p:txBody>
          <a:bodyPr/>
          <a:lstStyle/>
          <a:p>
            <a:fld id="{F78AC443-0BD7-4465-82EA-E1E5FA798C6F}" type="datetimeFigureOut">
              <a:rPr lang="en-US" smtClean="0"/>
              <a:t>2/15/2023</a:t>
            </a:fld>
            <a:endParaRPr lang="en-US"/>
          </a:p>
        </p:txBody>
      </p:sp>
      <p:sp>
        <p:nvSpPr>
          <p:cNvPr id="5" name="Footer Placeholder 4">
            <a:extLst>
              <a:ext uri="{FF2B5EF4-FFF2-40B4-BE49-F238E27FC236}">
                <a16:creationId xmlns:a16="http://schemas.microsoft.com/office/drawing/2014/main" id="{EF6AE4FE-E520-D122-A66E-C9DD45EAF9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73A3FA8-1167-E099-0CE3-57992A485DB5}"/>
              </a:ext>
            </a:extLst>
          </p:cNvPr>
          <p:cNvSpPr>
            <a:spLocks noGrp="1"/>
          </p:cNvSpPr>
          <p:nvPr>
            <p:ph type="sldNum" sz="quarter" idx="12"/>
          </p:nvPr>
        </p:nvSpPr>
        <p:spPr/>
        <p:txBody>
          <a:bodyPr/>
          <a:lstStyle/>
          <a:p>
            <a:fld id="{993446F4-8622-4CA7-86CD-0A981F6F6415}" type="slidenum">
              <a:rPr lang="en-US" smtClean="0"/>
              <a:t>‹#›</a:t>
            </a:fld>
            <a:endParaRPr lang="en-US"/>
          </a:p>
        </p:txBody>
      </p:sp>
    </p:spTree>
    <p:extLst>
      <p:ext uri="{BB962C8B-B14F-4D97-AF65-F5344CB8AC3E}">
        <p14:creationId xmlns:p14="http://schemas.microsoft.com/office/powerpoint/2010/main" val="374990736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7ECA8B-7DE3-D82D-7886-B9ED0BEE789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F28E729-BC06-9506-1194-9B538E45750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61F4167-28B8-4E42-2D37-084A49AE2E5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1114F2E-7705-C88D-8E4D-9EAD92E1B411}"/>
              </a:ext>
            </a:extLst>
          </p:cNvPr>
          <p:cNvSpPr>
            <a:spLocks noGrp="1"/>
          </p:cNvSpPr>
          <p:nvPr>
            <p:ph type="dt" sz="half" idx="10"/>
          </p:nvPr>
        </p:nvSpPr>
        <p:spPr/>
        <p:txBody>
          <a:bodyPr/>
          <a:lstStyle/>
          <a:p>
            <a:fld id="{F78AC443-0BD7-4465-82EA-E1E5FA798C6F}" type="datetimeFigureOut">
              <a:rPr lang="en-US" smtClean="0"/>
              <a:t>2/15/2023</a:t>
            </a:fld>
            <a:endParaRPr lang="en-US"/>
          </a:p>
        </p:txBody>
      </p:sp>
      <p:sp>
        <p:nvSpPr>
          <p:cNvPr id="6" name="Footer Placeholder 5">
            <a:extLst>
              <a:ext uri="{FF2B5EF4-FFF2-40B4-BE49-F238E27FC236}">
                <a16:creationId xmlns:a16="http://schemas.microsoft.com/office/drawing/2014/main" id="{ADD7CE0D-7FF4-85DF-DC9E-01D69951CBA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E1A8158-2B27-16DA-8554-E7200AD8E4E0}"/>
              </a:ext>
            </a:extLst>
          </p:cNvPr>
          <p:cNvSpPr>
            <a:spLocks noGrp="1"/>
          </p:cNvSpPr>
          <p:nvPr>
            <p:ph type="sldNum" sz="quarter" idx="12"/>
          </p:nvPr>
        </p:nvSpPr>
        <p:spPr/>
        <p:txBody>
          <a:bodyPr/>
          <a:lstStyle/>
          <a:p>
            <a:fld id="{993446F4-8622-4CA7-86CD-0A981F6F6415}" type="slidenum">
              <a:rPr lang="en-US" smtClean="0"/>
              <a:t>‹#›</a:t>
            </a:fld>
            <a:endParaRPr lang="en-US"/>
          </a:p>
        </p:txBody>
      </p:sp>
    </p:spTree>
    <p:extLst>
      <p:ext uri="{BB962C8B-B14F-4D97-AF65-F5344CB8AC3E}">
        <p14:creationId xmlns:p14="http://schemas.microsoft.com/office/powerpoint/2010/main" val="280595352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FB30F9-B41F-8EDF-1406-2CC9F7748C0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564E0F4-F493-973C-8E55-79845DA8607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4EBB307-7B3F-6153-06DE-840074A7072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9C01D37-E985-874B-22B2-9C0A59B9CBE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18C709B-E10E-2C44-B197-AED323B4E49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0735B25-49A4-4656-5697-EDB66FB8A156}"/>
              </a:ext>
            </a:extLst>
          </p:cNvPr>
          <p:cNvSpPr>
            <a:spLocks noGrp="1"/>
          </p:cNvSpPr>
          <p:nvPr>
            <p:ph type="dt" sz="half" idx="10"/>
          </p:nvPr>
        </p:nvSpPr>
        <p:spPr/>
        <p:txBody>
          <a:bodyPr/>
          <a:lstStyle/>
          <a:p>
            <a:fld id="{F78AC443-0BD7-4465-82EA-E1E5FA798C6F}" type="datetimeFigureOut">
              <a:rPr lang="en-US" smtClean="0"/>
              <a:t>2/15/2023</a:t>
            </a:fld>
            <a:endParaRPr lang="en-US"/>
          </a:p>
        </p:txBody>
      </p:sp>
      <p:sp>
        <p:nvSpPr>
          <p:cNvPr id="8" name="Footer Placeholder 7">
            <a:extLst>
              <a:ext uri="{FF2B5EF4-FFF2-40B4-BE49-F238E27FC236}">
                <a16:creationId xmlns:a16="http://schemas.microsoft.com/office/drawing/2014/main" id="{49245253-FC3B-02FE-ACC9-E0CCAF19C64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214E7F6-EF57-0704-868F-5347C664B129}"/>
              </a:ext>
            </a:extLst>
          </p:cNvPr>
          <p:cNvSpPr>
            <a:spLocks noGrp="1"/>
          </p:cNvSpPr>
          <p:nvPr>
            <p:ph type="sldNum" sz="quarter" idx="12"/>
          </p:nvPr>
        </p:nvSpPr>
        <p:spPr/>
        <p:txBody>
          <a:bodyPr/>
          <a:lstStyle/>
          <a:p>
            <a:fld id="{993446F4-8622-4CA7-86CD-0A981F6F6415}" type="slidenum">
              <a:rPr lang="en-US" smtClean="0"/>
              <a:t>‹#›</a:t>
            </a:fld>
            <a:endParaRPr lang="en-US"/>
          </a:p>
        </p:txBody>
      </p:sp>
    </p:spTree>
    <p:extLst>
      <p:ext uri="{BB962C8B-B14F-4D97-AF65-F5344CB8AC3E}">
        <p14:creationId xmlns:p14="http://schemas.microsoft.com/office/powerpoint/2010/main" val="83108073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65D77-F85F-8140-60DF-266929BDFFA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F04C290-6542-44EB-066F-64B2BC5879FA}"/>
              </a:ext>
            </a:extLst>
          </p:cNvPr>
          <p:cNvSpPr>
            <a:spLocks noGrp="1"/>
          </p:cNvSpPr>
          <p:nvPr>
            <p:ph type="dt" sz="half" idx="10"/>
          </p:nvPr>
        </p:nvSpPr>
        <p:spPr/>
        <p:txBody>
          <a:bodyPr/>
          <a:lstStyle/>
          <a:p>
            <a:fld id="{F78AC443-0BD7-4465-82EA-E1E5FA798C6F}" type="datetimeFigureOut">
              <a:rPr lang="en-US" smtClean="0"/>
              <a:t>2/15/2023</a:t>
            </a:fld>
            <a:endParaRPr lang="en-US"/>
          </a:p>
        </p:txBody>
      </p:sp>
      <p:sp>
        <p:nvSpPr>
          <p:cNvPr id="4" name="Footer Placeholder 3">
            <a:extLst>
              <a:ext uri="{FF2B5EF4-FFF2-40B4-BE49-F238E27FC236}">
                <a16:creationId xmlns:a16="http://schemas.microsoft.com/office/drawing/2014/main" id="{10B0C857-348A-C52A-68FF-03A9E03C127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F07D8BA-65EE-500B-31A5-D43E5D104933}"/>
              </a:ext>
            </a:extLst>
          </p:cNvPr>
          <p:cNvSpPr>
            <a:spLocks noGrp="1"/>
          </p:cNvSpPr>
          <p:nvPr>
            <p:ph type="sldNum" sz="quarter" idx="12"/>
          </p:nvPr>
        </p:nvSpPr>
        <p:spPr/>
        <p:txBody>
          <a:bodyPr/>
          <a:lstStyle/>
          <a:p>
            <a:fld id="{993446F4-8622-4CA7-86CD-0A981F6F6415}" type="slidenum">
              <a:rPr lang="en-US" smtClean="0"/>
              <a:t>‹#›</a:t>
            </a:fld>
            <a:endParaRPr lang="en-US"/>
          </a:p>
        </p:txBody>
      </p:sp>
    </p:spTree>
    <p:extLst>
      <p:ext uri="{BB962C8B-B14F-4D97-AF65-F5344CB8AC3E}">
        <p14:creationId xmlns:p14="http://schemas.microsoft.com/office/powerpoint/2010/main" val="16950722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2A391FB-87EF-453E-85AB-953974334B16}"/>
              </a:ext>
            </a:extLst>
          </p:cNvPr>
          <p:cNvSpPr>
            <a:spLocks noGrp="1"/>
          </p:cNvSpPr>
          <p:nvPr>
            <p:ph type="dt" sz="half" idx="10"/>
          </p:nvPr>
        </p:nvSpPr>
        <p:spPr/>
        <p:txBody>
          <a:bodyPr/>
          <a:lstStyle/>
          <a:p>
            <a:fld id="{F78AC443-0BD7-4465-82EA-E1E5FA798C6F}" type="datetimeFigureOut">
              <a:rPr lang="en-US" smtClean="0"/>
              <a:t>2/15/2023</a:t>
            </a:fld>
            <a:endParaRPr lang="en-US"/>
          </a:p>
        </p:txBody>
      </p:sp>
      <p:sp>
        <p:nvSpPr>
          <p:cNvPr id="3" name="Footer Placeholder 2">
            <a:extLst>
              <a:ext uri="{FF2B5EF4-FFF2-40B4-BE49-F238E27FC236}">
                <a16:creationId xmlns:a16="http://schemas.microsoft.com/office/drawing/2014/main" id="{E4DFFA5A-F48C-4B27-66FE-D0A8C74C1C0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7CB2DDA-F4F1-6082-CB84-B0B76C7213BF}"/>
              </a:ext>
            </a:extLst>
          </p:cNvPr>
          <p:cNvSpPr>
            <a:spLocks noGrp="1"/>
          </p:cNvSpPr>
          <p:nvPr>
            <p:ph type="sldNum" sz="quarter" idx="12"/>
          </p:nvPr>
        </p:nvSpPr>
        <p:spPr/>
        <p:txBody>
          <a:bodyPr/>
          <a:lstStyle/>
          <a:p>
            <a:fld id="{993446F4-8622-4CA7-86CD-0A981F6F6415}" type="slidenum">
              <a:rPr lang="en-US" smtClean="0"/>
              <a:t>‹#›</a:t>
            </a:fld>
            <a:endParaRPr lang="en-US"/>
          </a:p>
        </p:txBody>
      </p:sp>
    </p:spTree>
    <p:extLst>
      <p:ext uri="{BB962C8B-B14F-4D97-AF65-F5344CB8AC3E}">
        <p14:creationId xmlns:p14="http://schemas.microsoft.com/office/powerpoint/2010/main" val="183868517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E2F7D-8C03-B2AB-C5AC-48E52C52E37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11AEA5F-2C4D-267A-B4CC-E8C39F29042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8BEC628-C27D-EA8B-D9AC-077F511DA17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8ABB30D-23DC-E4A4-D94F-2BBEB0CFA997}"/>
              </a:ext>
            </a:extLst>
          </p:cNvPr>
          <p:cNvSpPr>
            <a:spLocks noGrp="1"/>
          </p:cNvSpPr>
          <p:nvPr>
            <p:ph type="dt" sz="half" idx="10"/>
          </p:nvPr>
        </p:nvSpPr>
        <p:spPr/>
        <p:txBody>
          <a:bodyPr/>
          <a:lstStyle/>
          <a:p>
            <a:fld id="{F78AC443-0BD7-4465-82EA-E1E5FA798C6F}" type="datetimeFigureOut">
              <a:rPr lang="en-US" smtClean="0"/>
              <a:t>2/15/2023</a:t>
            </a:fld>
            <a:endParaRPr lang="en-US"/>
          </a:p>
        </p:txBody>
      </p:sp>
      <p:sp>
        <p:nvSpPr>
          <p:cNvPr id="6" name="Footer Placeholder 5">
            <a:extLst>
              <a:ext uri="{FF2B5EF4-FFF2-40B4-BE49-F238E27FC236}">
                <a16:creationId xmlns:a16="http://schemas.microsoft.com/office/drawing/2014/main" id="{644AFC66-CEA7-5A28-EF10-9552B6A7B7A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DDB1E95-EE58-B7DC-0FAC-0D261FAF21A1}"/>
              </a:ext>
            </a:extLst>
          </p:cNvPr>
          <p:cNvSpPr>
            <a:spLocks noGrp="1"/>
          </p:cNvSpPr>
          <p:nvPr>
            <p:ph type="sldNum" sz="quarter" idx="12"/>
          </p:nvPr>
        </p:nvSpPr>
        <p:spPr/>
        <p:txBody>
          <a:bodyPr/>
          <a:lstStyle/>
          <a:p>
            <a:fld id="{993446F4-8622-4CA7-86CD-0A981F6F6415}" type="slidenum">
              <a:rPr lang="en-US" smtClean="0"/>
              <a:t>‹#›</a:t>
            </a:fld>
            <a:endParaRPr lang="en-US"/>
          </a:p>
        </p:txBody>
      </p:sp>
    </p:spTree>
    <p:extLst>
      <p:ext uri="{BB962C8B-B14F-4D97-AF65-F5344CB8AC3E}">
        <p14:creationId xmlns:p14="http://schemas.microsoft.com/office/powerpoint/2010/main" val="147215194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05BF4D-2422-C9BA-18AA-F24FD9DE142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D9EA021-0B7E-369D-61BD-8CE95620F64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9B499ED-D6A5-FA7F-2A7E-3D73FF6308B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8895D3C-9777-95E0-7387-1ACD05831CD0}"/>
              </a:ext>
            </a:extLst>
          </p:cNvPr>
          <p:cNvSpPr>
            <a:spLocks noGrp="1"/>
          </p:cNvSpPr>
          <p:nvPr>
            <p:ph type="dt" sz="half" idx="10"/>
          </p:nvPr>
        </p:nvSpPr>
        <p:spPr/>
        <p:txBody>
          <a:bodyPr/>
          <a:lstStyle/>
          <a:p>
            <a:fld id="{F78AC443-0BD7-4465-82EA-E1E5FA798C6F}" type="datetimeFigureOut">
              <a:rPr lang="en-US" smtClean="0"/>
              <a:t>2/15/2023</a:t>
            </a:fld>
            <a:endParaRPr lang="en-US"/>
          </a:p>
        </p:txBody>
      </p:sp>
      <p:sp>
        <p:nvSpPr>
          <p:cNvPr id="6" name="Footer Placeholder 5">
            <a:extLst>
              <a:ext uri="{FF2B5EF4-FFF2-40B4-BE49-F238E27FC236}">
                <a16:creationId xmlns:a16="http://schemas.microsoft.com/office/drawing/2014/main" id="{BED50252-5CFC-ABC7-666A-22E05FAFB1F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795698D-BABB-6520-61C8-61CEFFA8ECE0}"/>
              </a:ext>
            </a:extLst>
          </p:cNvPr>
          <p:cNvSpPr>
            <a:spLocks noGrp="1"/>
          </p:cNvSpPr>
          <p:nvPr>
            <p:ph type="sldNum" sz="quarter" idx="12"/>
          </p:nvPr>
        </p:nvSpPr>
        <p:spPr/>
        <p:txBody>
          <a:bodyPr/>
          <a:lstStyle/>
          <a:p>
            <a:fld id="{993446F4-8622-4CA7-86CD-0A981F6F6415}" type="slidenum">
              <a:rPr lang="en-US" smtClean="0"/>
              <a:t>‹#›</a:t>
            </a:fld>
            <a:endParaRPr lang="en-US"/>
          </a:p>
        </p:txBody>
      </p:sp>
    </p:spTree>
    <p:extLst>
      <p:ext uri="{BB962C8B-B14F-4D97-AF65-F5344CB8AC3E}">
        <p14:creationId xmlns:p14="http://schemas.microsoft.com/office/powerpoint/2010/main" val="198546980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107DB6-3366-B050-5585-758500A8730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B69851E-EF52-09CA-FD76-CE59F8C05CD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C708B9E-33EA-04D0-3EBF-BF0F6911ED80}"/>
              </a:ext>
            </a:extLst>
          </p:cNvPr>
          <p:cNvSpPr>
            <a:spLocks noGrp="1"/>
          </p:cNvSpPr>
          <p:nvPr>
            <p:ph type="dt" sz="half" idx="10"/>
          </p:nvPr>
        </p:nvSpPr>
        <p:spPr/>
        <p:txBody>
          <a:bodyPr/>
          <a:lstStyle/>
          <a:p>
            <a:fld id="{F78AC443-0BD7-4465-82EA-E1E5FA798C6F}" type="datetimeFigureOut">
              <a:rPr lang="en-US" smtClean="0"/>
              <a:t>2/15/2023</a:t>
            </a:fld>
            <a:endParaRPr lang="en-US"/>
          </a:p>
        </p:txBody>
      </p:sp>
      <p:sp>
        <p:nvSpPr>
          <p:cNvPr id="5" name="Footer Placeholder 4">
            <a:extLst>
              <a:ext uri="{FF2B5EF4-FFF2-40B4-BE49-F238E27FC236}">
                <a16:creationId xmlns:a16="http://schemas.microsoft.com/office/drawing/2014/main" id="{C50DD1BE-343B-9955-C002-0A7D0CD8466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9A46F3B-4547-A9B6-C3DA-32ADD7478678}"/>
              </a:ext>
            </a:extLst>
          </p:cNvPr>
          <p:cNvSpPr>
            <a:spLocks noGrp="1"/>
          </p:cNvSpPr>
          <p:nvPr>
            <p:ph type="sldNum" sz="quarter" idx="12"/>
          </p:nvPr>
        </p:nvSpPr>
        <p:spPr/>
        <p:txBody>
          <a:bodyPr/>
          <a:lstStyle/>
          <a:p>
            <a:fld id="{993446F4-8622-4CA7-86CD-0A981F6F6415}" type="slidenum">
              <a:rPr lang="en-US" smtClean="0"/>
              <a:t>‹#›</a:t>
            </a:fld>
            <a:endParaRPr lang="en-US"/>
          </a:p>
        </p:txBody>
      </p:sp>
    </p:spTree>
    <p:extLst>
      <p:ext uri="{BB962C8B-B14F-4D97-AF65-F5344CB8AC3E}">
        <p14:creationId xmlns:p14="http://schemas.microsoft.com/office/powerpoint/2010/main" val="31505035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8F39FE7-2C62-41E0-9707-9A3B4AFCA8F7}" type="datetimeFigureOut">
              <a:rPr lang="en-US" smtClean="0"/>
              <a:t>2/15/2023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6700DA1-FA75-4158-B717-D27F3EA16302}" type="slidenum">
              <a:rPr lang="en-US" smtClean="0"/>
              <a:t>‹#›</a:t>
            </a:fld>
            <a:endParaRPr lang="en-US"/>
          </a:p>
        </p:txBody>
      </p:sp>
    </p:spTree>
    <p:extLst>
      <p:ext uri="{BB962C8B-B14F-4D97-AF65-F5344CB8AC3E}">
        <p14:creationId xmlns:p14="http://schemas.microsoft.com/office/powerpoint/2010/main" val="11069127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5F54D1C-A695-CDB6-6B73-C423AD521DD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98A68F9-614E-F21F-8611-5D4007FF34E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C816B87-7004-3F18-0CA5-CB0C63BB08EA}"/>
              </a:ext>
            </a:extLst>
          </p:cNvPr>
          <p:cNvSpPr>
            <a:spLocks noGrp="1"/>
          </p:cNvSpPr>
          <p:nvPr>
            <p:ph type="dt" sz="half" idx="10"/>
          </p:nvPr>
        </p:nvSpPr>
        <p:spPr/>
        <p:txBody>
          <a:bodyPr/>
          <a:lstStyle/>
          <a:p>
            <a:fld id="{F78AC443-0BD7-4465-82EA-E1E5FA798C6F}" type="datetimeFigureOut">
              <a:rPr lang="en-US" smtClean="0"/>
              <a:t>2/15/2023</a:t>
            </a:fld>
            <a:endParaRPr lang="en-US"/>
          </a:p>
        </p:txBody>
      </p:sp>
      <p:sp>
        <p:nvSpPr>
          <p:cNvPr id="5" name="Footer Placeholder 4">
            <a:extLst>
              <a:ext uri="{FF2B5EF4-FFF2-40B4-BE49-F238E27FC236}">
                <a16:creationId xmlns:a16="http://schemas.microsoft.com/office/drawing/2014/main" id="{456D7C05-F17A-FB64-DA65-DF248BD6DC9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273714-D35D-B866-E043-860CD22E37AE}"/>
              </a:ext>
            </a:extLst>
          </p:cNvPr>
          <p:cNvSpPr>
            <a:spLocks noGrp="1"/>
          </p:cNvSpPr>
          <p:nvPr>
            <p:ph type="sldNum" sz="quarter" idx="12"/>
          </p:nvPr>
        </p:nvSpPr>
        <p:spPr/>
        <p:txBody>
          <a:bodyPr/>
          <a:lstStyle/>
          <a:p>
            <a:fld id="{993446F4-8622-4CA7-86CD-0A981F6F6415}" type="slidenum">
              <a:rPr lang="en-US" smtClean="0"/>
              <a:t>‹#›</a:t>
            </a:fld>
            <a:endParaRPr lang="en-US"/>
          </a:p>
        </p:txBody>
      </p:sp>
    </p:spTree>
    <p:extLst>
      <p:ext uri="{BB962C8B-B14F-4D97-AF65-F5344CB8AC3E}">
        <p14:creationId xmlns:p14="http://schemas.microsoft.com/office/powerpoint/2010/main" val="27017611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8F39FE7-2C62-41E0-9707-9A3B4AFCA8F7}" type="datetimeFigureOut">
              <a:rPr lang="en-US" smtClean="0"/>
              <a:t>2/15/2023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6700DA1-FA75-4158-B717-D27F3EA16302}" type="slidenum">
              <a:rPr lang="en-US" smtClean="0"/>
              <a:t>‹#›</a:t>
            </a:fld>
            <a:endParaRPr lang="en-US"/>
          </a:p>
        </p:txBody>
      </p:sp>
    </p:spTree>
    <p:extLst>
      <p:ext uri="{BB962C8B-B14F-4D97-AF65-F5344CB8AC3E}">
        <p14:creationId xmlns:p14="http://schemas.microsoft.com/office/powerpoint/2010/main" val="10621924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8F39FE7-2C62-41E0-9707-9A3B4AFCA8F7}" type="datetimeFigureOut">
              <a:rPr lang="en-US" smtClean="0"/>
              <a:t>2/15/2023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6700DA1-FA75-4158-B717-D27F3EA16302}" type="slidenum">
              <a:rPr lang="en-US" smtClean="0"/>
              <a:t>‹#›</a:t>
            </a:fld>
            <a:endParaRPr lang="en-US"/>
          </a:p>
        </p:txBody>
      </p:sp>
    </p:spTree>
    <p:extLst>
      <p:ext uri="{BB962C8B-B14F-4D97-AF65-F5344CB8AC3E}">
        <p14:creationId xmlns:p14="http://schemas.microsoft.com/office/powerpoint/2010/main" val="2207334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8F39FE7-2C62-41E0-9707-9A3B4AFCA8F7}" type="datetimeFigureOut">
              <a:rPr lang="en-US" smtClean="0"/>
              <a:t>2/15/2023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6700DA1-FA75-4158-B717-D27F3EA16302}" type="slidenum">
              <a:rPr lang="en-US" smtClean="0"/>
              <a:t>‹#›</a:t>
            </a:fld>
            <a:endParaRPr lang="en-US"/>
          </a:p>
        </p:txBody>
      </p:sp>
    </p:spTree>
    <p:extLst>
      <p:ext uri="{BB962C8B-B14F-4D97-AF65-F5344CB8AC3E}">
        <p14:creationId xmlns:p14="http://schemas.microsoft.com/office/powerpoint/2010/main" val="32225191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8F39FE7-2C62-41E0-9707-9A3B4AFCA8F7}" type="datetimeFigureOut">
              <a:rPr lang="en-US" smtClean="0"/>
              <a:t>2/15/2023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6700DA1-FA75-4158-B717-D27F3EA16302}" type="slidenum">
              <a:rPr lang="en-US" smtClean="0"/>
              <a:t>‹#›</a:t>
            </a:fld>
            <a:endParaRPr lang="en-US"/>
          </a:p>
        </p:txBody>
      </p:sp>
    </p:spTree>
    <p:extLst>
      <p:ext uri="{BB962C8B-B14F-4D97-AF65-F5344CB8AC3E}">
        <p14:creationId xmlns:p14="http://schemas.microsoft.com/office/powerpoint/2010/main" val="32239131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fi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image" Target="../media/image1.jfif"/><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theme" Target="../theme/theme2.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6.xml"/><Relationship Id="rId3" Type="http://schemas.openxmlformats.org/officeDocument/2006/relationships/slideLayout" Target="../slideLayouts/slideLayout31.xml"/><Relationship Id="rId7" Type="http://schemas.openxmlformats.org/officeDocument/2006/relationships/slideLayout" Target="../slideLayouts/slideLayout35.xml"/><Relationship Id="rId12" Type="http://schemas.openxmlformats.org/officeDocument/2006/relationships/theme" Target="../theme/theme3.xml"/><Relationship Id="rId2" Type="http://schemas.openxmlformats.org/officeDocument/2006/relationships/slideLayout" Target="../slideLayouts/slideLayout30.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0" Type="http://schemas.openxmlformats.org/officeDocument/2006/relationships/slideLayout" Target="../slideLayouts/slideLayout38.xml"/><Relationship Id="rId4" Type="http://schemas.openxmlformats.org/officeDocument/2006/relationships/slideLayout" Target="../slideLayouts/slideLayout32.xml"/><Relationship Id="rId9" Type="http://schemas.openxmlformats.org/officeDocument/2006/relationships/slideLayout" Target="../slideLayouts/slideLayout3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7.xml"/><Relationship Id="rId3" Type="http://schemas.openxmlformats.org/officeDocument/2006/relationships/slideLayout" Target="../slideLayouts/slideLayout42.xml"/><Relationship Id="rId7" Type="http://schemas.openxmlformats.org/officeDocument/2006/relationships/slideLayout" Target="../slideLayouts/slideLayout46.xml"/><Relationship Id="rId12" Type="http://schemas.openxmlformats.org/officeDocument/2006/relationships/theme" Target="../theme/theme4.xml"/><Relationship Id="rId2" Type="http://schemas.openxmlformats.org/officeDocument/2006/relationships/slideLayout" Target="../slideLayouts/slideLayout41.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5" Type="http://schemas.openxmlformats.org/officeDocument/2006/relationships/slideLayout" Target="../slideLayouts/slideLayout44.xml"/><Relationship Id="rId10" Type="http://schemas.openxmlformats.org/officeDocument/2006/relationships/slideLayout" Target="../slideLayouts/slideLayout49.xml"/><Relationship Id="rId4" Type="http://schemas.openxmlformats.org/officeDocument/2006/relationships/slideLayout" Target="../slideLayouts/slideLayout43.xml"/><Relationship Id="rId9" Type="http://schemas.openxmlformats.org/officeDocument/2006/relationships/slideLayout" Target="../slideLayouts/slideLayout4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08F39FE7-2C62-41E0-9707-9A3B4AFCA8F7}" type="datetimeFigureOut">
              <a:rPr lang="en-US" smtClean="0"/>
              <a:t>2/15/2023</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26700DA1-FA75-4158-B717-D27F3EA16302}" type="slidenum">
              <a:rPr lang="en-US" smtClean="0"/>
              <a:t>‹#›</a:t>
            </a:fld>
            <a:endParaRPr lang="en-US"/>
          </a:p>
        </p:txBody>
      </p:sp>
      <p:pic>
        <p:nvPicPr>
          <p:cNvPr id="9" name="Picture 8">
            <a:extLst>
              <a:ext uri="{FF2B5EF4-FFF2-40B4-BE49-F238E27FC236}">
                <a16:creationId xmlns:a16="http://schemas.microsoft.com/office/drawing/2014/main" id="{651B6EE3-371F-BE86-DE94-F0426D7EA373}"/>
              </a:ext>
            </a:extLst>
          </p:cNvPr>
          <p:cNvPicPr>
            <a:picLocks noChangeAspect="1"/>
          </p:cNvPicPr>
          <p:nvPr userDrawn="1"/>
        </p:nvPicPr>
        <p:blipFill>
          <a:blip r:embed="rId19">
            <a:extLst>
              <a:ext uri="{28A0092B-C50C-407E-A947-70E740481C1C}">
                <a14:useLocalDpi xmlns:a14="http://schemas.microsoft.com/office/drawing/2010/main" val="0"/>
              </a:ext>
            </a:extLst>
          </a:blip>
          <a:stretch>
            <a:fillRect/>
          </a:stretch>
        </p:blipFill>
        <p:spPr>
          <a:xfrm>
            <a:off x="10038734" y="137651"/>
            <a:ext cx="1904721" cy="550607"/>
          </a:xfrm>
          <a:prstGeom prst="rect">
            <a:avLst/>
          </a:prstGeom>
        </p:spPr>
      </p:pic>
    </p:spTree>
    <p:extLst>
      <p:ext uri="{BB962C8B-B14F-4D97-AF65-F5344CB8AC3E}">
        <p14:creationId xmlns:p14="http://schemas.microsoft.com/office/powerpoint/2010/main" val="2008173982"/>
      </p:ext>
    </p:extLst>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 id="2147483726" r:id="rId12"/>
    <p:sldLayoutId id="2147483727" r:id="rId13"/>
    <p:sldLayoutId id="2147483728" r:id="rId14"/>
    <p:sldLayoutId id="2147483729" r:id="rId15"/>
    <p:sldLayoutId id="2147483730" r:id="rId16"/>
    <p:sldLayoutId id="2147483743" r:id="rId17"/>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AFA3EE8-C9F6-9FB9-AC70-85E25D18E76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FA7D42E-1974-EBEF-FCB0-8AE4A2A4DDB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ECDB1F5-EE93-2909-B82B-DA89DE6DFD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FDCF83F-12DC-430B-82C9-C75A7B54DEF2}" type="datetimeFigureOut">
              <a:rPr lang="en-US" smtClean="0"/>
              <a:t>2/15/2023</a:t>
            </a:fld>
            <a:endParaRPr lang="en-US"/>
          </a:p>
        </p:txBody>
      </p:sp>
      <p:sp>
        <p:nvSpPr>
          <p:cNvPr id="5" name="Footer Placeholder 4">
            <a:extLst>
              <a:ext uri="{FF2B5EF4-FFF2-40B4-BE49-F238E27FC236}">
                <a16:creationId xmlns:a16="http://schemas.microsoft.com/office/drawing/2014/main" id="{4F108A72-9901-8C64-A7C3-CB7E12B064B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5270639-35B9-105C-229E-5AE6AF68128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AB22A5A-8088-4244-8264-247AC3B0CDB8}" type="slidenum">
              <a:rPr lang="en-US" smtClean="0"/>
              <a:t>‹#›</a:t>
            </a:fld>
            <a:endParaRPr lang="en-US"/>
          </a:p>
        </p:txBody>
      </p:sp>
      <p:pic>
        <p:nvPicPr>
          <p:cNvPr id="8" name="Picture 7">
            <a:extLst>
              <a:ext uri="{FF2B5EF4-FFF2-40B4-BE49-F238E27FC236}">
                <a16:creationId xmlns:a16="http://schemas.microsoft.com/office/drawing/2014/main" id="{6BD7A820-F308-BF51-51F2-9EDBAECCF6D0}"/>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9163664" y="136525"/>
            <a:ext cx="2743200" cy="637766"/>
          </a:xfrm>
          <a:prstGeom prst="rect">
            <a:avLst/>
          </a:prstGeom>
        </p:spPr>
      </p:pic>
    </p:spTree>
    <p:extLst>
      <p:ext uri="{BB962C8B-B14F-4D97-AF65-F5344CB8AC3E}">
        <p14:creationId xmlns:p14="http://schemas.microsoft.com/office/powerpoint/2010/main" val="2237482566"/>
      </p:ext>
    </p:extLst>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D9C48A5-47E0-3FB7-38FF-644059C217D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97075D9-6ED1-BBCF-C379-0CB6830D010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DC23C21-1282-5EE2-7F01-B2A38AFAE86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2FA515-D90F-4BE6-BBDF-78F1AB3DB060}" type="datetimeFigureOut">
              <a:rPr lang="en-US" smtClean="0"/>
              <a:t>2/15/2023</a:t>
            </a:fld>
            <a:endParaRPr lang="en-US"/>
          </a:p>
        </p:txBody>
      </p:sp>
      <p:sp>
        <p:nvSpPr>
          <p:cNvPr id="5" name="Footer Placeholder 4">
            <a:extLst>
              <a:ext uri="{FF2B5EF4-FFF2-40B4-BE49-F238E27FC236}">
                <a16:creationId xmlns:a16="http://schemas.microsoft.com/office/drawing/2014/main" id="{D9C6D1B3-903D-EF6F-4FD2-82113C5623B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D8D976A-C383-AD49-52A7-D9A9E40E402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82FEB85-E523-4B3B-87D1-7D73226E7028}" type="slidenum">
              <a:rPr lang="en-US" smtClean="0"/>
              <a:t>‹#›</a:t>
            </a:fld>
            <a:endParaRPr lang="en-US"/>
          </a:p>
        </p:txBody>
      </p:sp>
    </p:spTree>
    <p:extLst>
      <p:ext uri="{BB962C8B-B14F-4D97-AF65-F5344CB8AC3E}">
        <p14:creationId xmlns:p14="http://schemas.microsoft.com/office/powerpoint/2010/main" val="4003454814"/>
      </p:ext>
    </p:extLst>
  </p:cSld>
  <p:clrMap bg1="lt1" tx1="dk1" bg2="lt2" tx2="dk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F29073E-D6F1-6D16-F0AD-342DC59BD8E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345BB59-E4D3-B472-2DB9-92AC88798A0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392A842-FAC7-E8DD-D945-D9A18CD2EA4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78AC443-0BD7-4465-82EA-E1E5FA798C6F}" type="datetimeFigureOut">
              <a:rPr lang="en-US" smtClean="0"/>
              <a:t>2/15/2023</a:t>
            </a:fld>
            <a:endParaRPr lang="en-US"/>
          </a:p>
        </p:txBody>
      </p:sp>
      <p:sp>
        <p:nvSpPr>
          <p:cNvPr id="5" name="Footer Placeholder 4">
            <a:extLst>
              <a:ext uri="{FF2B5EF4-FFF2-40B4-BE49-F238E27FC236}">
                <a16:creationId xmlns:a16="http://schemas.microsoft.com/office/drawing/2014/main" id="{98342E3D-0FEC-0FCF-E7CD-4515B9BAE60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F651554-85DE-F327-A8CA-C39F3368950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93446F4-8622-4CA7-86CD-0A981F6F6415}" type="slidenum">
              <a:rPr lang="en-US" smtClean="0"/>
              <a:t>‹#›</a:t>
            </a:fld>
            <a:endParaRPr lang="en-US"/>
          </a:p>
        </p:txBody>
      </p:sp>
    </p:spTree>
    <p:extLst>
      <p:ext uri="{BB962C8B-B14F-4D97-AF65-F5344CB8AC3E}">
        <p14:creationId xmlns:p14="http://schemas.microsoft.com/office/powerpoint/2010/main" val="2495515515"/>
      </p:ext>
    </p:extLst>
  </p:cSld>
  <p:clrMap bg1="lt1" tx1="dk1" bg2="lt2" tx2="dk2" accent1="accent1" accent2="accent2" accent3="accent3" accent4="accent4" accent5="accent5" accent6="accent6" hlink="hlink" folHlink="folHlink"/>
  <p:sldLayoutIdLst>
    <p:sldLayoutId id="2147483732" r:id="rId1"/>
    <p:sldLayoutId id="2147483733" r:id="rId2"/>
    <p:sldLayoutId id="2147483734" r:id="rId3"/>
    <p:sldLayoutId id="2147483735" r:id="rId4"/>
    <p:sldLayoutId id="2147483736" r:id="rId5"/>
    <p:sldLayoutId id="2147483737" r:id="rId6"/>
    <p:sldLayoutId id="2147483738" r:id="rId7"/>
    <p:sldLayoutId id="2147483739" r:id="rId8"/>
    <p:sldLayoutId id="2147483740" r:id="rId9"/>
    <p:sldLayoutId id="2147483741" r:id="rId10"/>
    <p:sldLayoutId id="2147483742"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2.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2.png"/><Relationship Id="rId5" Type="http://schemas.openxmlformats.org/officeDocument/2006/relationships/image" Target="../media/image12.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13" Type="http://schemas.microsoft.com/office/2007/relationships/diagramDrawing" Target="../diagrams/drawing2.xml"/><Relationship Id="rId3" Type="http://schemas.openxmlformats.org/officeDocument/2006/relationships/slideLayout" Target="../slideLayouts/slideLayout6.xml"/><Relationship Id="rId7" Type="http://schemas.openxmlformats.org/officeDocument/2006/relationships/diagramColors" Target="../diagrams/colors1.xml"/><Relationship Id="rId12" Type="http://schemas.openxmlformats.org/officeDocument/2006/relationships/diagramColors" Target="../diagrams/colors2.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diagramQuickStyle" Target="../diagrams/quickStyle1.xml"/><Relationship Id="rId11" Type="http://schemas.openxmlformats.org/officeDocument/2006/relationships/diagramQuickStyle" Target="../diagrams/quickStyle2.xml"/><Relationship Id="rId5" Type="http://schemas.openxmlformats.org/officeDocument/2006/relationships/diagramLayout" Target="../diagrams/layout1.xml"/><Relationship Id="rId10" Type="http://schemas.openxmlformats.org/officeDocument/2006/relationships/diagramLayout" Target="../diagrams/layout2.xml"/><Relationship Id="rId4" Type="http://schemas.openxmlformats.org/officeDocument/2006/relationships/diagramData" Target="../diagrams/data1.xml"/><Relationship Id="rId9" Type="http://schemas.openxmlformats.org/officeDocument/2006/relationships/diagramData" Target="../diagrams/data2.xml"/><Relationship Id="rId1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6.xml"/><Relationship Id="rId4" Type="http://schemas.openxmlformats.org/officeDocument/2006/relationships/image" Target="../media/image52.png"/></Relationships>
</file>

<file path=ppt/slides/_rels/slide3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7.xml"/><Relationship Id="rId5" Type="http://schemas.openxmlformats.org/officeDocument/2006/relationships/image" Target="../media/image63.png"/><Relationship Id="rId4" Type="http://schemas.openxmlformats.org/officeDocument/2006/relationships/image" Target="../media/image62.png"/></Relationships>
</file>

<file path=ppt/slides/_rels/slide4.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6.xml"/><Relationship Id="rId7" Type="http://schemas.openxmlformats.org/officeDocument/2006/relationships/image" Target="../media/image6.jp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5.jpg"/><Relationship Id="rId5" Type="http://schemas.openxmlformats.org/officeDocument/2006/relationships/image" Target="../media/image4.jpg"/><Relationship Id="rId4" Type="http://schemas.openxmlformats.org/officeDocument/2006/relationships/image" Target="../media/image3.jpg"/></Relationships>
</file>

<file path=ppt/slides/_rels/slide40.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slideLayout" Target="../slideLayouts/slideLayout2.xml"/><Relationship Id="rId7" Type="http://schemas.openxmlformats.org/officeDocument/2006/relationships/diagramColors" Target="../diagrams/colors3.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 Id="rId9"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2.png"/><Relationship Id="rId5" Type="http://schemas.openxmlformats.org/officeDocument/2006/relationships/image" Target="../media/image7.png"/><Relationship Id="rId4" Type="http://schemas.openxmlformats.org/officeDocument/2006/relationships/hyperlink" Target="https://www.99acres.com/search/property/buy/bangalore?city=20&amp;class=O&amp;preference=S&amp;area_unit=1&amp;budget_min=0&amp;res_com=R&amp;isPreLeased=N" TargetMode="Externa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2.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2.png"/><Relationship Id="rId5" Type="http://schemas.openxmlformats.org/officeDocument/2006/relationships/image" Target="../media/image8.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B6CAE6-B611-1FBD-0AE6-DCFBBB52ABE9}"/>
              </a:ext>
            </a:extLst>
          </p:cNvPr>
          <p:cNvSpPr>
            <a:spLocks noGrp="1"/>
          </p:cNvSpPr>
          <p:nvPr>
            <p:ph type="title"/>
          </p:nvPr>
        </p:nvSpPr>
        <p:spPr/>
        <p:txBody>
          <a:bodyPr>
            <a:normAutofit fontScale="90000"/>
          </a:bodyPr>
          <a:lstStyle/>
          <a:p>
            <a:r>
              <a:rPr lang="en-US" sz="2000" b="1" dirty="0">
                <a:solidFill>
                  <a:schemeClr val="accent1"/>
                </a:solidFill>
              </a:rPr>
              <a:t>						</a:t>
            </a:r>
            <a:r>
              <a:rPr lang="en-US" sz="4000" b="1" dirty="0">
                <a:solidFill>
                  <a:schemeClr val="accent5">
                    <a:lumMod val="75000"/>
                  </a:schemeClr>
                </a:solidFill>
                <a:latin typeface="Arial Rounded MT Bold" panose="020F0704030504030204" pitchFamily="34" charset="0"/>
              </a:rPr>
              <a:t>P 183 – TEAM 3</a:t>
            </a:r>
            <a:br>
              <a:rPr lang="en-US" sz="4000" b="1" dirty="0">
                <a:solidFill>
                  <a:schemeClr val="accent5">
                    <a:lumMod val="75000"/>
                  </a:schemeClr>
                </a:solidFill>
                <a:latin typeface="Arial Rounded MT Bold" panose="020F0704030504030204" pitchFamily="34" charset="0"/>
              </a:rPr>
            </a:br>
            <a:r>
              <a:rPr lang="en-US" sz="4000" b="1" dirty="0">
                <a:solidFill>
                  <a:schemeClr val="accent5">
                    <a:lumMod val="75000"/>
                  </a:schemeClr>
                </a:solidFill>
                <a:latin typeface="Arial Rounded MT Bold" panose="020F0704030504030204" pitchFamily="34" charset="0"/>
              </a:rPr>
              <a:t>				</a:t>
            </a:r>
            <a:br>
              <a:rPr lang="en-US" sz="4000" b="1" dirty="0">
                <a:solidFill>
                  <a:schemeClr val="accent5">
                    <a:lumMod val="75000"/>
                  </a:schemeClr>
                </a:solidFill>
                <a:latin typeface="Arial Rounded MT Bold" panose="020F0704030504030204" pitchFamily="34" charset="0"/>
              </a:rPr>
            </a:br>
            <a:r>
              <a:rPr lang="en-US" sz="4000" b="1" dirty="0">
                <a:solidFill>
                  <a:schemeClr val="accent5">
                    <a:lumMod val="75000"/>
                  </a:schemeClr>
                </a:solidFill>
                <a:latin typeface="Arial Rounded MT Bold" panose="020F0704030504030204" pitchFamily="34" charset="0"/>
              </a:rPr>
              <a:t>	     REAL ESTATE  - DATA ANALYSIS</a:t>
            </a:r>
            <a:br>
              <a:rPr lang="en-US" sz="2700" b="1" dirty="0">
                <a:solidFill>
                  <a:schemeClr val="accent1"/>
                </a:solidFill>
              </a:rPr>
            </a:br>
            <a:br>
              <a:rPr lang="en-US" sz="2000" b="1" dirty="0">
                <a:solidFill>
                  <a:schemeClr val="accent1"/>
                </a:solidFill>
              </a:rPr>
            </a:br>
            <a:endParaRPr lang="en-US" sz="2000" b="1" dirty="0">
              <a:solidFill>
                <a:schemeClr val="accent1"/>
              </a:solidFill>
            </a:endParaRPr>
          </a:p>
        </p:txBody>
      </p:sp>
      <p:sp>
        <p:nvSpPr>
          <p:cNvPr id="4" name="Content Placeholder 3">
            <a:extLst>
              <a:ext uri="{FF2B5EF4-FFF2-40B4-BE49-F238E27FC236}">
                <a16:creationId xmlns:a16="http://schemas.microsoft.com/office/drawing/2014/main" id="{F6E9543C-8BDE-F4F7-6654-2217096A7116}"/>
              </a:ext>
            </a:extLst>
          </p:cNvPr>
          <p:cNvSpPr>
            <a:spLocks noGrp="1"/>
          </p:cNvSpPr>
          <p:nvPr>
            <p:ph idx="1"/>
          </p:nvPr>
        </p:nvSpPr>
        <p:spPr>
          <a:xfrm>
            <a:off x="923141" y="2566220"/>
            <a:ext cx="9469556" cy="3347323"/>
          </a:xfrm>
        </p:spPr>
        <p:txBody>
          <a:bodyPr/>
          <a:lstStyle/>
          <a:p>
            <a:pPr marL="3200400" lvl="7" indent="0">
              <a:buNone/>
            </a:pPr>
            <a:r>
              <a:rPr lang="en-US" dirty="0"/>
              <a:t>	</a:t>
            </a:r>
            <a:endParaRPr lang="en-US" b="1" u="sng" dirty="0"/>
          </a:p>
        </p:txBody>
      </p:sp>
      <p:sp>
        <p:nvSpPr>
          <p:cNvPr id="3" name="Content Placeholder 2">
            <a:extLst>
              <a:ext uri="{FF2B5EF4-FFF2-40B4-BE49-F238E27FC236}">
                <a16:creationId xmlns:a16="http://schemas.microsoft.com/office/drawing/2014/main" id="{4DBF67BC-1485-8466-F21D-FFB631DCBE0E}"/>
              </a:ext>
            </a:extLst>
          </p:cNvPr>
          <p:cNvSpPr txBox="1">
            <a:spLocks/>
          </p:cNvSpPr>
          <p:nvPr/>
        </p:nvSpPr>
        <p:spPr>
          <a:xfrm>
            <a:off x="677334" y="2518799"/>
            <a:ext cx="10515600" cy="3729601"/>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buClr>
                <a:schemeClr val="tx1"/>
              </a:buClr>
              <a:buNone/>
            </a:pPr>
            <a:r>
              <a:rPr lang="en-US" sz="2400" b="1" dirty="0">
                <a:solidFill>
                  <a:schemeClr val="accent4"/>
                </a:solidFill>
              </a:rPr>
              <a:t>Team Members:</a:t>
            </a:r>
          </a:p>
          <a:p>
            <a:pPr>
              <a:buClr>
                <a:schemeClr val="tx1"/>
              </a:buClr>
              <a:buFont typeface="Wingdings" panose="05000000000000000000" pitchFamily="2" charset="2"/>
              <a:buChar char="q"/>
            </a:pPr>
            <a:r>
              <a:rPr lang="en-US" sz="2000" dirty="0">
                <a:solidFill>
                  <a:schemeClr val="tx2">
                    <a:lumMod val="50000"/>
                  </a:schemeClr>
                </a:solidFill>
              </a:rPr>
              <a:t>Mr. Gaurav R </a:t>
            </a:r>
            <a:r>
              <a:rPr lang="en-US" sz="2000" dirty="0" err="1">
                <a:solidFill>
                  <a:schemeClr val="tx2">
                    <a:lumMod val="50000"/>
                  </a:schemeClr>
                </a:solidFill>
              </a:rPr>
              <a:t>Thakare</a:t>
            </a:r>
            <a:endParaRPr lang="en-US" sz="2000" dirty="0">
              <a:solidFill>
                <a:schemeClr val="tx2">
                  <a:lumMod val="50000"/>
                </a:schemeClr>
              </a:solidFill>
            </a:endParaRPr>
          </a:p>
          <a:p>
            <a:pPr>
              <a:buClr>
                <a:schemeClr val="tx1"/>
              </a:buClr>
              <a:buFont typeface="Wingdings" panose="05000000000000000000" pitchFamily="2" charset="2"/>
              <a:buChar char="q"/>
            </a:pPr>
            <a:r>
              <a:rPr lang="en-US" sz="2000" dirty="0">
                <a:solidFill>
                  <a:schemeClr val="tx2">
                    <a:lumMod val="50000"/>
                  </a:schemeClr>
                </a:solidFill>
              </a:rPr>
              <a:t>Ms. Vaishnavi </a:t>
            </a:r>
            <a:r>
              <a:rPr lang="en-US" sz="2000" dirty="0" err="1">
                <a:solidFill>
                  <a:schemeClr val="tx2">
                    <a:lumMod val="50000"/>
                  </a:schemeClr>
                </a:solidFill>
              </a:rPr>
              <a:t>Kinarkar</a:t>
            </a:r>
            <a:endParaRPr lang="en-US" sz="2000" dirty="0">
              <a:solidFill>
                <a:schemeClr val="tx2">
                  <a:lumMod val="50000"/>
                </a:schemeClr>
              </a:solidFill>
            </a:endParaRPr>
          </a:p>
          <a:p>
            <a:pPr>
              <a:buClr>
                <a:schemeClr val="tx1"/>
              </a:buClr>
              <a:buFont typeface="Wingdings" panose="05000000000000000000" pitchFamily="2" charset="2"/>
              <a:buChar char="q"/>
            </a:pPr>
            <a:r>
              <a:rPr lang="en-US" sz="2000" dirty="0">
                <a:solidFill>
                  <a:schemeClr val="tx2">
                    <a:lumMod val="50000"/>
                  </a:schemeClr>
                </a:solidFill>
              </a:rPr>
              <a:t>Mr. </a:t>
            </a:r>
            <a:r>
              <a:rPr lang="en-US" sz="2000" dirty="0" err="1">
                <a:solidFill>
                  <a:schemeClr val="tx2">
                    <a:lumMod val="50000"/>
                  </a:schemeClr>
                </a:solidFill>
              </a:rPr>
              <a:t>Shivaprasad</a:t>
            </a:r>
            <a:r>
              <a:rPr lang="en-US" sz="2000" dirty="0">
                <a:solidFill>
                  <a:schemeClr val="tx2">
                    <a:lumMod val="50000"/>
                  </a:schemeClr>
                </a:solidFill>
              </a:rPr>
              <a:t> P </a:t>
            </a:r>
            <a:r>
              <a:rPr lang="en-US" sz="2000" dirty="0" err="1">
                <a:solidFill>
                  <a:schemeClr val="tx2">
                    <a:lumMod val="50000"/>
                  </a:schemeClr>
                </a:solidFill>
              </a:rPr>
              <a:t>Goni</a:t>
            </a:r>
            <a:endParaRPr lang="en-US" sz="2000" dirty="0">
              <a:solidFill>
                <a:schemeClr val="tx2">
                  <a:lumMod val="50000"/>
                </a:schemeClr>
              </a:solidFill>
            </a:endParaRPr>
          </a:p>
          <a:p>
            <a:pPr>
              <a:buClr>
                <a:schemeClr val="tx1"/>
              </a:buClr>
              <a:buFont typeface="Wingdings" panose="05000000000000000000" pitchFamily="2" charset="2"/>
              <a:buChar char="q"/>
            </a:pPr>
            <a:r>
              <a:rPr lang="en-US" sz="2000" dirty="0">
                <a:solidFill>
                  <a:schemeClr val="tx2">
                    <a:lumMod val="50000"/>
                  </a:schemeClr>
                </a:solidFill>
              </a:rPr>
              <a:t>Ms. Shama Patil</a:t>
            </a:r>
          </a:p>
          <a:p>
            <a:pPr marL="0" indent="0">
              <a:buClr>
                <a:schemeClr val="tx1"/>
              </a:buClr>
              <a:buNone/>
            </a:pPr>
            <a:endParaRPr lang="en-US" sz="2000" dirty="0"/>
          </a:p>
          <a:p>
            <a:pPr marL="0" indent="0">
              <a:buClr>
                <a:schemeClr val="tx1"/>
              </a:buClr>
              <a:buNone/>
            </a:pPr>
            <a:r>
              <a:rPr lang="en-US" sz="2400" b="1" dirty="0">
                <a:solidFill>
                  <a:schemeClr val="accent4"/>
                </a:solidFill>
              </a:rPr>
              <a:t>Mentors:</a:t>
            </a:r>
          </a:p>
          <a:p>
            <a:pPr>
              <a:buClr>
                <a:schemeClr val="tx1"/>
              </a:buClr>
              <a:buFont typeface="Wingdings" panose="05000000000000000000" pitchFamily="2" charset="2"/>
              <a:buChar char="q"/>
            </a:pPr>
            <a:r>
              <a:rPr lang="en-US" dirty="0">
                <a:solidFill>
                  <a:schemeClr val="tx2">
                    <a:lumMod val="75000"/>
                  </a:schemeClr>
                </a:solidFill>
              </a:rPr>
              <a:t>Mr. </a:t>
            </a:r>
            <a:r>
              <a:rPr lang="en-US" dirty="0" err="1">
                <a:solidFill>
                  <a:schemeClr val="tx2">
                    <a:lumMod val="75000"/>
                  </a:schemeClr>
                </a:solidFill>
              </a:rPr>
              <a:t>Rajashekar</a:t>
            </a:r>
            <a:r>
              <a:rPr lang="en-US" dirty="0">
                <a:solidFill>
                  <a:schemeClr val="tx2">
                    <a:lumMod val="75000"/>
                  </a:schemeClr>
                </a:solidFill>
              </a:rPr>
              <a:t> </a:t>
            </a:r>
            <a:r>
              <a:rPr lang="en-US" dirty="0" err="1">
                <a:solidFill>
                  <a:schemeClr val="tx2">
                    <a:lumMod val="75000"/>
                  </a:schemeClr>
                </a:solidFill>
              </a:rPr>
              <a:t>Madishetti</a:t>
            </a:r>
            <a:endParaRPr lang="en-US" dirty="0">
              <a:solidFill>
                <a:schemeClr val="tx2">
                  <a:lumMod val="75000"/>
                </a:schemeClr>
              </a:solidFill>
            </a:endParaRPr>
          </a:p>
          <a:p>
            <a:pPr>
              <a:buClr>
                <a:schemeClr val="tx1"/>
              </a:buClr>
              <a:buFont typeface="Wingdings" panose="05000000000000000000" pitchFamily="2" charset="2"/>
              <a:buChar char="q"/>
            </a:pPr>
            <a:r>
              <a:rPr lang="en-US" dirty="0">
                <a:solidFill>
                  <a:schemeClr val="tx2">
                    <a:lumMod val="75000"/>
                  </a:schemeClr>
                </a:solidFill>
              </a:rPr>
              <a:t>Ms. Pallavi </a:t>
            </a:r>
            <a:r>
              <a:rPr lang="en-US" dirty="0" err="1">
                <a:solidFill>
                  <a:schemeClr val="tx2">
                    <a:lumMod val="75000"/>
                  </a:schemeClr>
                </a:solidFill>
              </a:rPr>
              <a:t>Bapuram</a:t>
            </a:r>
            <a:endParaRPr lang="en-US" dirty="0">
              <a:solidFill>
                <a:schemeClr val="tx2">
                  <a:lumMod val="75000"/>
                </a:schemeClr>
              </a:solidFill>
            </a:endParaRPr>
          </a:p>
          <a:p>
            <a:pPr>
              <a:buClr>
                <a:schemeClr val="tx1"/>
              </a:buClr>
              <a:buFont typeface="Wingdings" panose="05000000000000000000" pitchFamily="2" charset="2"/>
              <a:buChar char="q"/>
            </a:pPr>
            <a:endParaRPr lang="en-US" sz="2400" b="1" dirty="0">
              <a:solidFill>
                <a:schemeClr val="tx2"/>
              </a:solidFill>
            </a:endParaRPr>
          </a:p>
          <a:p>
            <a:pPr marL="0" indent="0">
              <a:buClr>
                <a:schemeClr val="tx1"/>
              </a:buClr>
              <a:buNone/>
            </a:pPr>
            <a:endParaRPr lang="en-US" sz="2000" dirty="0"/>
          </a:p>
        </p:txBody>
      </p:sp>
    </p:spTree>
    <p:extLst>
      <p:ext uri="{BB962C8B-B14F-4D97-AF65-F5344CB8AC3E}">
        <p14:creationId xmlns:p14="http://schemas.microsoft.com/office/powerpoint/2010/main" val="41527441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E6EE18-4305-048A-1CE4-1190473E5707}"/>
              </a:ext>
            </a:extLst>
          </p:cNvPr>
          <p:cNvSpPr>
            <a:spLocks noGrp="1"/>
          </p:cNvSpPr>
          <p:nvPr>
            <p:ph type="title"/>
          </p:nvPr>
        </p:nvSpPr>
        <p:spPr>
          <a:xfrm>
            <a:off x="838200" y="365126"/>
            <a:ext cx="10515600" cy="814746"/>
          </a:xfrm>
        </p:spPr>
        <p:txBody>
          <a:bodyPr/>
          <a:lstStyle/>
          <a:p>
            <a:r>
              <a:rPr lang="en-IN" sz="4400" b="1" i="1" dirty="0">
                <a:solidFill>
                  <a:schemeClr val="tx1"/>
                </a:solidFill>
                <a:latin typeface="Calibri" panose="020F0502020204030204" pitchFamily="34" charset="0"/>
                <a:cs typeface="Calibri" panose="020F0502020204030204" pitchFamily="34" charset="0"/>
              </a:rPr>
              <a:t>3.1 Univariate Analysis</a:t>
            </a:r>
            <a:endParaRPr lang="en-US" dirty="0">
              <a:solidFill>
                <a:schemeClr val="tx1"/>
              </a:solidFill>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AFB73B5C-D2C8-2040-2CF6-B198CA2D8E70}"/>
              </a:ext>
            </a:extLst>
          </p:cNvPr>
          <p:cNvSpPr>
            <a:spLocks noGrp="1"/>
          </p:cNvSpPr>
          <p:nvPr>
            <p:ph idx="1"/>
          </p:nvPr>
        </p:nvSpPr>
        <p:spPr>
          <a:xfrm>
            <a:off x="838200" y="1258528"/>
            <a:ext cx="10515600" cy="4997091"/>
          </a:xfrm>
        </p:spPr>
        <p:txBody>
          <a:bodyPr>
            <a:normAutofit/>
          </a:bodyPr>
          <a:lstStyle/>
          <a:p>
            <a:pPr>
              <a:buFont typeface="Wingdings" panose="05000000000000000000" pitchFamily="2" charset="2"/>
              <a:buChar char="Ø"/>
            </a:pPr>
            <a:r>
              <a:rPr lang="en-IN" sz="2000" b="1" dirty="0"/>
              <a:t> Univariate analysis</a:t>
            </a:r>
            <a:r>
              <a:rPr lang="en-IN" sz="2000" dirty="0"/>
              <a:t> is the simplest form of analysing </a:t>
            </a:r>
            <a:r>
              <a:rPr lang="en-IN" sz="2000" b="1" dirty="0"/>
              <a:t>data</a:t>
            </a:r>
            <a:r>
              <a:rPr lang="en-IN" sz="2000" dirty="0"/>
              <a:t>. “Uni” means “one”, so in other words your </a:t>
            </a:r>
            <a:r>
              <a:rPr lang="en-IN" sz="2000" b="1" dirty="0"/>
              <a:t>data</a:t>
            </a:r>
            <a:r>
              <a:rPr lang="en-IN" sz="2000" dirty="0"/>
              <a:t> has only one variable. It doesn't deal with  relationships  and it's major purpose is to describe; it takes </a:t>
            </a:r>
            <a:r>
              <a:rPr lang="en-IN" sz="2000" b="1" dirty="0"/>
              <a:t>data</a:t>
            </a:r>
            <a:r>
              <a:rPr lang="en-IN" sz="2000" dirty="0"/>
              <a:t>, summarizes that </a:t>
            </a:r>
            <a:r>
              <a:rPr lang="en-IN" sz="2000" b="1" dirty="0"/>
              <a:t>data</a:t>
            </a:r>
            <a:r>
              <a:rPr lang="en-IN" sz="2000" dirty="0"/>
              <a:t> and finds patterns in the </a:t>
            </a:r>
            <a:r>
              <a:rPr lang="en-IN" sz="2000" b="1" dirty="0"/>
              <a:t>data</a:t>
            </a:r>
            <a:r>
              <a:rPr lang="en-IN" sz="2000" dirty="0"/>
              <a:t>.</a:t>
            </a:r>
          </a:p>
          <a:p>
            <a:pPr>
              <a:buFont typeface="Wingdings" panose="05000000000000000000" pitchFamily="2" charset="2"/>
              <a:buChar char="Ø"/>
            </a:pPr>
            <a:r>
              <a:rPr lang="en-IN" sz="2000" dirty="0"/>
              <a:t>Types of plots used for Univariate Analysis:</a:t>
            </a:r>
          </a:p>
          <a:p>
            <a:pPr marL="285750" indent="-285750">
              <a:buFont typeface="Arial" panose="020B0604020202020204" pitchFamily="34" charset="0"/>
              <a:buChar char="•"/>
            </a:pPr>
            <a:r>
              <a:rPr lang="en-IN" sz="2000" dirty="0"/>
              <a:t>Histograms</a:t>
            </a:r>
          </a:p>
          <a:p>
            <a:pPr marL="285750" indent="-285750">
              <a:buFont typeface="Arial" panose="020B0604020202020204" pitchFamily="34" charset="0"/>
              <a:buChar char="•"/>
            </a:pPr>
            <a:r>
              <a:rPr lang="en-IN" sz="2000" dirty="0"/>
              <a:t>Pie charts</a:t>
            </a:r>
          </a:p>
          <a:p>
            <a:pPr marL="285750" indent="-285750">
              <a:buFont typeface="Arial" panose="020B0604020202020204" pitchFamily="34" charset="0"/>
              <a:buChar char="•"/>
            </a:pPr>
            <a:r>
              <a:rPr lang="en-IN" sz="2000" dirty="0"/>
              <a:t>Bar graphs</a:t>
            </a:r>
          </a:p>
          <a:p>
            <a:pPr marL="285750" indent="-285750">
              <a:buFont typeface="Arial" panose="020B0604020202020204" pitchFamily="34" charset="0"/>
              <a:buChar char="•"/>
            </a:pPr>
            <a:r>
              <a:rPr lang="en-IN" sz="2000" dirty="0"/>
              <a:t>Density plots</a:t>
            </a:r>
          </a:p>
          <a:p>
            <a:pPr>
              <a:buFont typeface="Wingdings" panose="05000000000000000000" pitchFamily="2" charset="2"/>
              <a:buChar char="Ø"/>
            </a:pPr>
            <a:r>
              <a:rPr lang="en-US" sz="2000" dirty="0"/>
              <a:t> For Example :</a:t>
            </a:r>
          </a:p>
          <a:p>
            <a:pPr marL="285750" indent="-285750">
              <a:buFont typeface="Arial" panose="020B0604020202020204" pitchFamily="34" charset="0"/>
              <a:buChar char="•"/>
            </a:pPr>
            <a:r>
              <a:rPr lang="en-IN" sz="2000" dirty="0"/>
              <a:t>Bar Graph for types of properties</a:t>
            </a:r>
          </a:p>
          <a:p>
            <a:pPr marL="0" indent="0">
              <a:buNone/>
            </a:pPr>
            <a:endParaRPr lang="en-IN" sz="1400" dirty="0"/>
          </a:p>
          <a:p>
            <a:pPr marL="0" indent="0">
              <a:buNone/>
            </a:pPr>
            <a:endParaRPr lang="en-US" sz="2000" dirty="0"/>
          </a:p>
        </p:txBody>
      </p:sp>
      <p:pic>
        <p:nvPicPr>
          <p:cNvPr id="5" name="Picture 4">
            <a:extLst>
              <a:ext uri="{FF2B5EF4-FFF2-40B4-BE49-F238E27FC236}">
                <a16:creationId xmlns:a16="http://schemas.microsoft.com/office/drawing/2014/main" id="{10A2A445-72F2-89C0-9BB8-610AE54CA1D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2900516"/>
            <a:ext cx="4660490" cy="3355104"/>
          </a:xfrm>
          <a:prstGeom prst="rect">
            <a:avLst/>
          </a:prstGeom>
          <a:ln>
            <a:noFill/>
          </a:ln>
          <a:effectLst>
            <a:outerShdw blurRad="292100" dist="139700" dir="2700000" algn="tl" rotWithShape="0">
              <a:srgbClr val="333333">
                <a:alpha val="65000"/>
              </a:srgbClr>
            </a:outerShdw>
          </a:effectLst>
        </p:spPr>
      </p:pic>
      <p:pic>
        <p:nvPicPr>
          <p:cNvPr id="4" name="Audio 3">
            <a:hlinkClick r:id="" action="ppaction://media"/>
            <a:extLst>
              <a:ext uri="{FF2B5EF4-FFF2-40B4-BE49-F238E27FC236}">
                <a16:creationId xmlns:a16="http://schemas.microsoft.com/office/drawing/2014/main" id="{53DFAF47-2233-1862-9FF2-7E90DE55349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643840115"/>
      </p:ext>
    </p:extLst>
  </p:cSld>
  <p:clrMapOvr>
    <a:masterClrMapping/>
  </p:clrMapOvr>
  <mc:AlternateContent xmlns:mc="http://schemas.openxmlformats.org/markup-compatibility/2006" xmlns:p14="http://schemas.microsoft.com/office/powerpoint/2010/main">
    <mc:Choice Requires="p14">
      <p:transition spd="slow" p14:dur="2000" advTm="4031"/>
    </mc:Choice>
    <mc:Fallback xmlns="">
      <p:transition spd="slow" advTm="403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565CE-EDF4-A16D-4815-5768E6EBF25E}"/>
              </a:ext>
            </a:extLst>
          </p:cNvPr>
          <p:cNvSpPr>
            <a:spLocks noGrp="1"/>
          </p:cNvSpPr>
          <p:nvPr>
            <p:ph type="title"/>
          </p:nvPr>
        </p:nvSpPr>
        <p:spPr>
          <a:xfrm>
            <a:off x="523567" y="590833"/>
            <a:ext cx="10515600" cy="863446"/>
          </a:xfrm>
        </p:spPr>
        <p:txBody>
          <a:bodyPr>
            <a:normAutofit fontScale="90000"/>
          </a:bodyPr>
          <a:lstStyle/>
          <a:p>
            <a:r>
              <a:rPr lang="en-US" sz="2000" dirty="0">
                <a:solidFill>
                  <a:schemeClr val="tx1"/>
                </a:solidFill>
                <a:latin typeface="+mn-lt"/>
              </a:rPr>
              <a:t>The minimum and maximum price for the property in the dataset are 10.5L and 864L. As there are more number of observations in the dataset, we have divided the price attribute into two intervals i.e., (10.5L – 100L) and (100L – 900L)</a:t>
            </a:r>
          </a:p>
        </p:txBody>
      </p:sp>
      <p:sp>
        <p:nvSpPr>
          <p:cNvPr id="3" name="Content Placeholder 2">
            <a:extLst>
              <a:ext uri="{FF2B5EF4-FFF2-40B4-BE49-F238E27FC236}">
                <a16:creationId xmlns:a16="http://schemas.microsoft.com/office/drawing/2014/main" id="{3834AB3D-D102-E0DF-694A-6EECAA01A645}"/>
              </a:ext>
            </a:extLst>
          </p:cNvPr>
          <p:cNvSpPr>
            <a:spLocks noGrp="1"/>
          </p:cNvSpPr>
          <p:nvPr>
            <p:ph idx="1"/>
          </p:nvPr>
        </p:nvSpPr>
        <p:spPr>
          <a:xfrm>
            <a:off x="677896" y="1022556"/>
            <a:ext cx="10597246" cy="5643715"/>
          </a:xfrm>
        </p:spPr>
        <p:txBody>
          <a:bodyPr/>
          <a:lstStyle/>
          <a:p>
            <a:pPr marL="0" indent="0">
              <a:buNone/>
            </a:pPr>
            <a:endParaRPr lang="en-US" sz="2000" i="1" dirty="0"/>
          </a:p>
          <a:p>
            <a:pPr marL="0" indent="0">
              <a:buNone/>
            </a:pPr>
            <a:r>
              <a:rPr lang="en-US" sz="2000" b="1" i="1" dirty="0"/>
              <a:t>First Interval :</a:t>
            </a:r>
          </a:p>
          <a:p>
            <a:pPr marL="0" indent="0">
              <a:buNone/>
            </a:pPr>
            <a:r>
              <a:rPr lang="en-US" sz="2000" b="1" i="1" dirty="0"/>
              <a:t>        </a:t>
            </a:r>
            <a:r>
              <a:rPr lang="en-US" sz="1800" b="1" i="1" dirty="0"/>
              <a:t>Types of properties                                             Location vs Count of properties in that location</a:t>
            </a:r>
          </a:p>
          <a:p>
            <a:pPr marL="0" indent="0">
              <a:buNone/>
            </a:pPr>
            <a:endParaRPr lang="en-US" dirty="0"/>
          </a:p>
        </p:txBody>
      </p:sp>
      <p:pic>
        <p:nvPicPr>
          <p:cNvPr id="13" name="Picture 12">
            <a:extLst>
              <a:ext uri="{FF2B5EF4-FFF2-40B4-BE49-F238E27FC236}">
                <a16:creationId xmlns:a16="http://schemas.microsoft.com/office/drawing/2014/main" id="{5195F00E-66A1-FD3C-7D23-4D15C6B4A89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9967" y="2303766"/>
            <a:ext cx="4392561" cy="3422759"/>
          </a:xfrm>
          <a:prstGeom prst="rect">
            <a:avLst/>
          </a:prstGeom>
          <a:ln>
            <a:noFill/>
          </a:ln>
          <a:effectLst>
            <a:outerShdw blurRad="292100" dist="139700" dir="2700000" algn="tl" rotWithShape="0">
              <a:srgbClr val="333333">
                <a:alpha val="65000"/>
              </a:srgbClr>
            </a:outerShdw>
          </a:effectLst>
        </p:spPr>
      </p:pic>
      <p:pic>
        <p:nvPicPr>
          <p:cNvPr id="15" name="Picture 14">
            <a:extLst>
              <a:ext uri="{FF2B5EF4-FFF2-40B4-BE49-F238E27FC236}">
                <a16:creationId xmlns:a16="http://schemas.microsoft.com/office/drawing/2014/main" id="{89ACBBFA-83D8-2C64-24E2-168A0117FCA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24582" y="2268121"/>
            <a:ext cx="5889522" cy="3361307"/>
          </a:xfrm>
          <a:prstGeom prst="rect">
            <a:avLst/>
          </a:prstGeom>
          <a:ln>
            <a:noFill/>
          </a:ln>
          <a:effectLst>
            <a:outerShdw blurRad="292100" dist="139700" dir="2700000" algn="tl" rotWithShape="0">
              <a:srgbClr val="333333">
                <a:alpha val="65000"/>
              </a:srgbClr>
            </a:outerShdw>
          </a:effectLst>
        </p:spPr>
      </p:pic>
      <p:sp>
        <p:nvSpPr>
          <p:cNvPr id="19" name="TextBox 18">
            <a:extLst>
              <a:ext uri="{FF2B5EF4-FFF2-40B4-BE49-F238E27FC236}">
                <a16:creationId xmlns:a16="http://schemas.microsoft.com/office/drawing/2014/main" id="{53911A4C-854A-C711-95F1-745C7B9C2E50}"/>
              </a:ext>
            </a:extLst>
          </p:cNvPr>
          <p:cNvSpPr txBox="1"/>
          <p:nvPr/>
        </p:nvSpPr>
        <p:spPr>
          <a:xfrm>
            <a:off x="248264" y="5823623"/>
            <a:ext cx="5198807" cy="646331"/>
          </a:xfrm>
          <a:prstGeom prst="rect">
            <a:avLst/>
          </a:prstGeom>
          <a:noFill/>
        </p:spPr>
        <p:txBody>
          <a:bodyPr wrap="square">
            <a:spAutoFit/>
          </a:bodyPr>
          <a:lstStyle/>
          <a:p>
            <a:r>
              <a:rPr lang="en-US" b="0" i="0" dirty="0">
                <a:solidFill>
                  <a:srgbClr val="000000"/>
                </a:solidFill>
                <a:effectLst/>
              </a:rPr>
              <a:t>There are maximum number of 2BHK Apartments in the range 10.5L to 100L</a:t>
            </a:r>
            <a:endParaRPr lang="en-US" dirty="0"/>
          </a:p>
        </p:txBody>
      </p:sp>
      <p:sp>
        <p:nvSpPr>
          <p:cNvPr id="21" name="TextBox 20">
            <a:extLst>
              <a:ext uri="{FF2B5EF4-FFF2-40B4-BE49-F238E27FC236}">
                <a16:creationId xmlns:a16="http://schemas.microsoft.com/office/drawing/2014/main" id="{B4B01E3A-F078-ED91-9B1A-39EA9EB94AC4}"/>
              </a:ext>
            </a:extLst>
          </p:cNvPr>
          <p:cNvSpPr txBox="1"/>
          <p:nvPr/>
        </p:nvSpPr>
        <p:spPr>
          <a:xfrm>
            <a:off x="5447071" y="5629428"/>
            <a:ext cx="6096000" cy="923330"/>
          </a:xfrm>
          <a:prstGeom prst="rect">
            <a:avLst/>
          </a:prstGeom>
          <a:noFill/>
        </p:spPr>
        <p:txBody>
          <a:bodyPr wrap="square">
            <a:spAutoFit/>
          </a:bodyPr>
          <a:lstStyle/>
          <a:p>
            <a:r>
              <a:rPr lang="en-US" b="0" i="0" dirty="0">
                <a:solidFill>
                  <a:srgbClr val="000000"/>
                </a:solidFill>
                <a:effectLst/>
              </a:rPr>
              <a:t>Highest number of properties in the considered price interval comes from Electronic City and next Electronics city Phase1 follows. There 442 locations which has only one property.</a:t>
            </a:r>
            <a:endParaRPr lang="en-US" dirty="0"/>
          </a:p>
        </p:txBody>
      </p:sp>
      <p:pic>
        <p:nvPicPr>
          <p:cNvPr id="4" name="Audio 3">
            <a:hlinkClick r:id="" action="ppaction://media"/>
            <a:extLst>
              <a:ext uri="{FF2B5EF4-FFF2-40B4-BE49-F238E27FC236}">
                <a16:creationId xmlns:a16="http://schemas.microsoft.com/office/drawing/2014/main" id="{80F7C7E2-9448-A1C5-7FD9-413871E6358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080957844"/>
      </p:ext>
    </p:extLst>
  </p:cSld>
  <p:clrMapOvr>
    <a:masterClrMapping/>
  </p:clrMapOvr>
  <mc:AlternateContent xmlns:mc="http://schemas.openxmlformats.org/markup-compatibility/2006" xmlns:p14="http://schemas.microsoft.com/office/powerpoint/2010/main">
    <mc:Choice Requires="p14">
      <p:transition spd="slow" p14:dur="2000" advTm="6748"/>
    </mc:Choice>
    <mc:Fallback xmlns="">
      <p:transition spd="slow" advTm="674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33810D-83B8-C893-2445-55E8A4F125B4}"/>
              </a:ext>
            </a:extLst>
          </p:cNvPr>
          <p:cNvSpPr>
            <a:spLocks noGrp="1"/>
          </p:cNvSpPr>
          <p:nvPr>
            <p:ph type="title"/>
          </p:nvPr>
        </p:nvSpPr>
        <p:spPr/>
        <p:txBody>
          <a:bodyPr/>
          <a:lstStyle/>
          <a:p>
            <a:r>
              <a:rPr lang="en-US" dirty="0"/>
              <a:t>		</a:t>
            </a:r>
          </a:p>
        </p:txBody>
      </p:sp>
      <p:pic>
        <p:nvPicPr>
          <p:cNvPr id="5" name="Content Placeholder 4">
            <a:extLst>
              <a:ext uri="{FF2B5EF4-FFF2-40B4-BE49-F238E27FC236}">
                <a16:creationId xmlns:a16="http://schemas.microsoft.com/office/drawing/2014/main" id="{CB82776E-8D8E-647D-32CE-18A49239BE1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7149" y="865482"/>
            <a:ext cx="5250426" cy="4326193"/>
          </a:xfrm>
          <a:prstGeom prst="rect">
            <a:avLst/>
          </a:prstGeom>
          <a:ln>
            <a:noFill/>
          </a:ln>
          <a:effectLst>
            <a:outerShdw blurRad="292100" dist="139700" dir="2700000" algn="tl" rotWithShape="0">
              <a:srgbClr val="333333">
                <a:alpha val="65000"/>
              </a:srgbClr>
            </a:outerShdw>
          </a:effectLst>
        </p:spPr>
      </p:pic>
      <p:sp>
        <p:nvSpPr>
          <p:cNvPr id="7" name="TextBox 6">
            <a:extLst>
              <a:ext uri="{FF2B5EF4-FFF2-40B4-BE49-F238E27FC236}">
                <a16:creationId xmlns:a16="http://schemas.microsoft.com/office/drawing/2014/main" id="{2AB20480-3EB9-6FE0-22CB-31751222E6ED}"/>
              </a:ext>
            </a:extLst>
          </p:cNvPr>
          <p:cNvSpPr txBox="1"/>
          <p:nvPr/>
        </p:nvSpPr>
        <p:spPr>
          <a:xfrm>
            <a:off x="524719" y="5191675"/>
            <a:ext cx="5250426" cy="1200329"/>
          </a:xfrm>
          <a:prstGeom prst="rect">
            <a:avLst/>
          </a:prstGeom>
          <a:noFill/>
        </p:spPr>
        <p:txBody>
          <a:bodyPr wrap="square">
            <a:spAutoFit/>
          </a:bodyPr>
          <a:lstStyle/>
          <a:p>
            <a:r>
              <a:rPr lang="en-US" b="0" i="0" dirty="0">
                <a:solidFill>
                  <a:srgbClr val="000000"/>
                </a:solidFill>
                <a:effectLst/>
              </a:rPr>
              <a:t>Approximately 13.13% of properties in the price range 10.5L to 80 L have price as 70 L. 12.65% of properties have price as 75 L. 7.64% of properties have price as 100 L.</a:t>
            </a:r>
            <a:endParaRPr lang="en-US" dirty="0"/>
          </a:p>
        </p:txBody>
      </p:sp>
      <p:pic>
        <p:nvPicPr>
          <p:cNvPr id="11" name="Picture 10">
            <a:extLst>
              <a:ext uri="{FF2B5EF4-FFF2-40B4-BE49-F238E27FC236}">
                <a16:creationId xmlns:a16="http://schemas.microsoft.com/office/drawing/2014/main" id="{71A7DC7F-1588-31E2-3650-9D10E74919A6}"/>
              </a:ext>
            </a:extLst>
          </p:cNvPr>
          <p:cNvPicPr>
            <a:picLocks noChangeAspect="1"/>
          </p:cNvPicPr>
          <p:nvPr/>
        </p:nvPicPr>
        <p:blipFill rotWithShape="1">
          <a:blip r:embed="rId3">
            <a:extLst>
              <a:ext uri="{28A0092B-C50C-407E-A947-70E740481C1C}">
                <a14:useLocalDpi xmlns:a14="http://schemas.microsoft.com/office/drawing/2010/main" val="0"/>
              </a:ext>
            </a:extLst>
          </a:blip>
          <a:srcRect l="8697" r="-4867" b="22184"/>
          <a:stretch/>
        </p:blipFill>
        <p:spPr>
          <a:xfrm>
            <a:off x="6238755" y="1085825"/>
            <a:ext cx="5428526" cy="3466510"/>
          </a:xfrm>
          <a:prstGeom prst="rect">
            <a:avLst/>
          </a:prstGeom>
          <a:ln>
            <a:noFill/>
          </a:ln>
          <a:effectLst>
            <a:outerShdw blurRad="292100" dist="139700" dir="2700000" algn="tl" rotWithShape="0">
              <a:srgbClr val="333333">
                <a:alpha val="65000"/>
              </a:srgbClr>
            </a:outerShdw>
          </a:effectLst>
        </p:spPr>
      </p:pic>
      <p:sp>
        <p:nvSpPr>
          <p:cNvPr id="13" name="TextBox 12">
            <a:extLst>
              <a:ext uri="{FF2B5EF4-FFF2-40B4-BE49-F238E27FC236}">
                <a16:creationId xmlns:a16="http://schemas.microsoft.com/office/drawing/2014/main" id="{3DC9F4B6-340F-C6F5-5199-1B804ADAD545}"/>
              </a:ext>
            </a:extLst>
          </p:cNvPr>
          <p:cNvSpPr txBox="1"/>
          <p:nvPr/>
        </p:nvSpPr>
        <p:spPr>
          <a:xfrm>
            <a:off x="6238755" y="5083124"/>
            <a:ext cx="5428526" cy="1200329"/>
          </a:xfrm>
          <a:prstGeom prst="rect">
            <a:avLst/>
          </a:prstGeom>
          <a:noFill/>
        </p:spPr>
        <p:txBody>
          <a:bodyPr wrap="square">
            <a:spAutoFit/>
          </a:bodyPr>
          <a:lstStyle/>
          <a:p>
            <a:pPr algn="l"/>
            <a:r>
              <a:rPr lang="en-US" b="0" i="0" dirty="0">
                <a:solidFill>
                  <a:srgbClr val="000000"/>
                </a:solidFill>
                <a:effectLst/>
              </a:rPr>
              <a:t>As compared to others </a:t>
            </a:r>
            <a:r>
              <a:rPr lang="en-US" b="0" i="0" dirty="0" err="1">
                <a:solidFill>
                  <a:srgbClr val="000000"/>
                </a:solidFill>
                <a:effectLst/>
              </a:rPr>
              <a:t>Superbuilt</a:t>
            </a:r>
            <a:r>
              <a:rPr lang="en-US" b="0" i="0" dirty="0">
                <a:solidFill>
                  <a:srgbClr val="000000"/>
                </a:solidFill>
                <a:effectLst/>
              </a:rPr>
              <a:t>-up are more in 10.5 to 100 L price range.</a:t>
            </a:r>
          </a:p>
          <a:p>
            <a:pPr algn="l"/>
            <a:r>
              <a:rPr lang="en-US" b="0" i="0" dirty="0">
                <a:solidFill>
                  <a:srgbClr val="000000"/>
                </a:solidFill>
                <a:effectLst/>
              </a:rPr>
              <a:t>Built-up Area to be lowest less than 50 and </a:t>
            </a:r>
            <a:r>
              <a:rPr lang="en-US" b="0" i="0" dirty="0" err="1">
                <a:solidFill>
                  <a:srgbClr val="000000"/>
                </a:solidFill>
                <a:effectLst/>
              </a:rPr>
              <a:t>Superbuilt</a:t>
            </a:r>
            <a:r>
              <a:rPr lang="en-US" b="0" i="0" dirty="0">
                <a:solidFill>
                  <a:srgbClr val="000000"/>
                </a:solidFill>
                <a:effectLst/>
              </a:rPr>
              <a:t>-up to be around 280.</a:t>
            </a:r>
          </a:p>
        </p:txBody>
      </p:sp>
      <p:sp>
        <p:nvSpPr>
          <p:cNvPr id="4" name="TextBox 3">
            <a:extLst>
              <a:ext uri="{FF2B5EF4-FFF2-40B4-BE49-F238E27FC236}">
                <a16:creationId xmlns:a16="http://schemas.microsoft.com/office/drawing/2014/main" id="{F9082D9E-EAC6-4F13-D4BC-F45497C65698}"/>
              </a:ext>
            </a:extLst>
          </p:cNvPr>
          <p:cNvSpPr txBox="1"/>
          <p:nvPr/>
        </p:nvSpPr>
        <p:spPr>
          <a:xfrm>
            <a:off x="314633" y="345461"/>
            <a:ext cx="6096000" cy="369332"/>
          </a:xfrm>
          <a:prstGeom prst="rect">
            <a:avLst/>
          </a:prstGeom>
          <a:noFill/>
        </p:spPr>
        <p:txBody>
          <a:bodyPr wrap="square">
            <a:spAutoFit/>
          </a:bodyPr>
          <a:lstStyle/>
          <a:p>
            <a:r>
              <a:rPr lang="en-US" b="1" i="1" dirty="0"/>
              <a:t>Price percentage, counts and distribution                             </a:t>
            </a:r>
          </a:p>
        </p:txBody>
      </p:sp>
      <p:sp>
        <p:nvSpPr>
          <p:cNvPr id="8" name="TextBox 7">
            <a:extLst>
              <a:ext uri="{FF2B5EF4-FFF2-40B4-BE49-F238E27FC236}">
                <a16:creationId xmlns:a16="http://schemas.microsoft.com/office/drawing/2014/main" id="{C5C85293-6863-F952-60D8-AA7844F9DA36}"/>
              </a:ext>
            </a:extLst>
          </p:cNvPr>
          <p:cNvSpPr txBox="1"/>
          <p:nvPr/>
        </p:nvSpPr>
        <p:spPr>
          <a:xfrm>
            <a:off x="6410633" y="336479"/>
            <a:ext cx="6096000" cy="369332"/>
          </a:xfrm>
          <a:prstGeom prst="rect">
            <a:avLst/>
          </a:prstGeom>
          <a:noFill/>
        </p:spPr>
        <p:txBody>
          <a:bodyPr wrap="square">
            <a:spAutoFit/>
          </a:bodyPr>
          <a:lstStyle/>
          <a:p>
            <a:pPr algn="l"/>
            <a:r>
              <a:rPr lang="en-US" b="1" i="1" dirty="0">
                <a:solidFill>
                  <a:srgbClr val="000000"/>
                </a:solidFill>
                <a:effectLst/>
              </a:rPr>
              <a:t>Count of </a:t>
            </a:r>
            <a:r>
              <a:rPr lang="en-US" b="1" i="1" dirty="0" err="1">
                <a:solidFill>
                  <a:srgbClr val="000000"/>
                </a:solidFill>
                <a:effectLst/>
              </a:rPr>
              <a:t>Area_Type</a:t>
            </a:r>
            <a:endParaRPr lang="en-US" b="1" i="1" dirty="0">
              <a:solidFill>
                <a:srgbClr val="000000"/>
              </a:solidFill>
              <a:effectLst/>
            </a:endParaRPr>
          </a:p>
        </p:txBody>
      </p:sp>
    </p:spTree>
    <p:extLst>
      <p:ext uri="{BB962C8B-B14F-4D97-AF65-F5344CB8AC3E}">
        <p14:creationId xmlns:p14="http://schemas.microsoft.com/office/powerpoint/2010/main" val="41837781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CF91923-94AB-630F-AB79-6EE0138F42B2}"/>
              </a:ext>
            </a:extLst>
          </p:cNvPr>
          <p:cNvPicPr>
            <a:picLocks noChangeAspect="1"/>
          </p:cNvPicPr>
          <p:nvPr/>
        </p:nvPicPr>
        <p:blipFill rotWithShape="1">
          <a:blip r:embed="rId2">
            <a:extLst>
              <a:ext uri="{28A0092B-C50C-407E-A947-70E740481C1C}">
                <a14:useLocalDpi xmlns:a14="http://schemas.microsoft.com/office/drawing/2010/main" val="0"/>
              </a:ext>
            </a:extLst>
          </a:blip>
          <a:srcRect b="11493"/>
          <a:stretch/>
        </p:blipFill>
        <p:spPr>
          <a:xfrm>
            <a:off x="742088" y="1077201"/>
            <a:ext cx="9099068" cy="3345440"/>
          </a:xfrm>
          <a:prstGeom prst="rect">
            <a:avLst/>
          </a:prstGeom>
          <a:ln>
            <a:noFill/>
          </a:ln>
          <a:effectLst>
            <a:outerShdw blurRad="292100" dist="139700" dir="2700000" algn="tl" rotWithShape="0">
              <a:srgbClr val="333333">
                <a:alpha val="65000"/>
              </a:srgbClr>
            </a:outerShdw>
          </a:effectLst>
        </p:spPr>
      </p:pic>
      <p:sp>
        <p:nvSpPr>
          <p:cNvPr id="5" name="TextBox 4">
            <a:extLst>
              <a:ext uri="{FF2B5EF4-FFF2-40B4-BE49-F238E27FC236}">
                <a16:creationId xmlns:a16="http://schemas.microsoft.com/office/drawing/2014/main" id="{76DB92E5-9A2C-9B2B-1F7B-C430D73513AE}"/>
              </a:ext>
            </a:extLst>
          </p:cNvPr>
          <p:cNvSpPr txBox="1"/>
          <p:nvPr/>
        </p:nvSpPr>
        <p:spPr>
          <a:xfrm>
            <a:off x="1231551" y="4422641"/>
            <a:ext cx="8955911" cy="646331"/>
          </a:xfrm>
          <a:prstGeom prst="rect">
            <a:avLst/>
          </a:prstGeom>
          <a:noFill/>
        </p:spPr>
        <p:txBody>
          <a:bodyPr wrap="square">
            <a:spAutoFit/>
          </a:bodyPr>
          <a:lstStyle/>
          <a:p>
            <a:r>
              <a:rPr lang="en-US" dirty="0"/>
              <a:t>From the above histogram for </a:t>
            </a:r>
            <a:r>
              <a:rPr lang="en-US" dirty="0" err="1"/>
              <a:t>price_per_sqft</a:t>
            </a:r>
            <a:r>
              <a:rPr lang="en-US" dirty="0"/>
              <a:t> and </a:t>
            </a:r>
            <a:r>
              <a:rPr lang="en-US" dirty="0" err="1"/>
              <a:t>total_sqft</a:t>
            </a:r>
            <a:r>
              <a:rPr lang="en-US" dirty="0"/>
              <a:t>,  properties in 10.5L to 80L range have </a:t>
            </a:r>
            <a:r>
              <a:rPr lang="en-US" dirty="0" err="1"/>
              <a:t>price_per_sqft</a:t>
            </a:r>
            <a:r>
              <a:rPr lang="en-US" dirty="0"/>
              <a:t> price between 100 to 1000.</a:t>
            </a:r>
          </a:p>
        </p:txBody>
      </p:sp>
      <p:sp>
        <p:nvSpPr>
          <p:cNvPr id="4" name="TextBox 3">
            <a:extLst>
              <a:ext uri="{FF2B5EF4-FFF2-40B4-BE49-F238E27FC236}">
                <a16:creationId xmlns:a16="http://schemas.microsoft.com/office/drawing/2014/main" id="{B0A42261-38B6-4DF3-805E-5D9686AE2F16}"/>
              </a:ext>
            </a:extLst>
          </p:cNvPr>
          <p:cNvSpPr txBox="1"/>
          <p:nvPr/>
        </p:nvSpPr>
        <p:spPr>
          <a:xfrm>
            <a:off x="1369202" y="636625"/>
            <a:ext cx="6096000" cy="369332"/>
          </a:xfrm>
          <a:prstGeom prst="rect">
            <a:avLst/>
          </a:prstGeom>
          <a:noFill/>
        </p:spPr>
        <p:txBody>
          <a:bodyPr wrap="square">
            <a:spAutoFit/>
          </a:bodyPr>
          <a:lstStyle/>
          <a:p>
            <a:pPr algn="l"/>
            <a:r>
              <a:rPr lang="en-US" b="1" i="1" dirty="0" err="1">
                <a:solidFill>
                  <a:srgbClr val="000000"/>
                </a:solidFill>
                <a:effectLst/>
              </a:rPr>
              <a:t>Price_per_sqft</a:t>
            </a:r>
            <a:r>
              <a:rPr lang="en-US" b="1" i="1" dirty="0">
                <a:solidFill>
                  <a:srgbClr val="000000"/>
                </a:solidFill>
                <a:effectLst/>
              </a:rPr>
              <a:t> &amp; </a:t>
            </a:r>
            <a:r>
              <a:rPr lang="en-US" b="1" i="1" dirty="0" err="1">
                <a:solidFill>
                  <a:srgbClr val="000000"/>
                </a:solidFill>
                <a:effectLst/>
              </a:rPr>
              <a:t>Total_Area_sqft</a:t>
            </a:r>
            <a:endParaRPr lang="en-US" b="1" i="1" dirty="0">
              <a:solidFill>
                <a:srgbClr val="000000"/>
              </a:solidFill>
              <a:effectLst/>
            </a:endParaRPr>
          </a:p>
        </p:txBody>
      </p:sp>
    </p:spTree>
    <p:extLst>
      <p:ext uri="{BB962C8B-B14F-4D97-AF65-F5344CB8AC3E}">
        <p14:creationId xmlns:p14="http://schemas.microsoft.com/office/powerpoint/2010/main" val="1536844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0A31AF-2077-BC65-8C59-B054CFF9E43A}"/>
              </a:ext>
            </a:extLst>
          </p:cNvPr>
          <p:cNvSpPr>
            <a:spLocks noGrp="1"/>
          </p:cNvSpPr>
          <p:nvPr>
            <p:ph type="title"/>
          </p:nvPr>
        </p:nvSpPr>
        <p:spPr>
          <a:xfrm>
            <a:off x="215328" y="152590"/>
            <a:ext cx="10515600" cy="923330"/>
          </a:xfrm>
        </p:spPr>
        <p:txBody>
          <a:bodyPr>
            <a:normAutofit/>
          </a:bodyPr>
          <a:lstStyle/>
          <a:p>
            <a:r>
              <a:rPr lang="en-US" sz="2000" b="1" i="1" dirty="0">
                <a:latin typeface="+mn-lt"/>
              </a:rPr>
              <a:t>2</a:t>
            </a:r>
            <a:r>
              <a:rPr lang="en-US" sz="2000" b="1" i="1" baseline="30000" dirty="0">
                <a:latin typeface="+mn-lt"/>
              </a:rPr>
              <a:t>nd</a:t>
            </a:r>
            <a:r>
              <a:rPr lang="en-US" sz="2000" b="1" i="1" dirty="0">
                <a:latin typeface="+mn-lt"/>
              </a:rPr>
              <a:t> Interval : </a:t>
            </a:r>
            <a:br>
              <a:rPr lang="en-US" sz="2000" b="1" i="1" dirty="0">
                <a:latin typeface="+mn-lt"/>
              </a:rPr>
            </a:br>
            <a:endParaRPr lang="en-US" sz="2000" b="1" i="1" dirty="0">
              <a:latin typeface="+mn-lt"/>
            </a:endParaRPr>
          </a:p>
        </p:txBody>
      </p:sp>
      <p:pic>
        <p:nvPicPr>
          <p:cNvPr id="4" name="Picture 3">
            <a:extLst>
              <a:ext uri="{FF2B5EF4-FFF2-40B4-BE49-F238E27FC236}">
                <a16:creationId xmlns:a16="http://schemas.microsoft.com/office/drawing/2014/main" id="{837B29C5-91B7-1B5C-F043-C690B3400A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5328" y="1055600"/>
            <a:ext cx="4946981" cy="4107536"/>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06DA8E04-83FB-B7E7-EB1E-ECF1C755B33D}"/>
              </a:ext>
            </a:extLst>
          </p:cNvPr>
          <p:cNvPicPr>
            <a:picLocks noChangeAspect="1"/>
          </p:cNvPicPr>
          <p:nvPr/>
        </p:nvPicPr>
        <p:blipFill rotWithShape="1">
          <a:blip r:embed="rId3">
            <a:extLst>
              <a:ext uri="{28A0092B-C50C-407E-A947-70E740481C1C}">
                <a14:useLocalDpi xmlns:a14="http://schemas.microsoft.com/office/drawing/2010/main" val="0"/>
              </a:ext>
            </a:extLst>
          </a:blip>
          <a:srcRect r="5619"/>
          <a:stretch/>
        </p:blipFill>
        <p:spPr>
          <a:xfrm>
            <a:off x="5467109" y="922818"/>
            <a:ext cx="6724891" cy="4393420"/>
          </a:xfrm>
          <a:prstGeom prst="rect">
            <a:avLst/>
          </a:prstGeom>
          <a:ln>
            <a:noFill/>
          </a:ln>
          <a:effectLst>
            <a:outerShdw blurRad="292100" dist="139700" dir="2700000" algn="tl" rotWithShape="0">
              <a:srgbClr val="333333">
                <a:alpha val="65000"/>
              </a:srgbClr>
            </a:outerShdw>
          </a:effectLst>
        </p:spPr>
      </p:pic>
      <p:sp>
        <p:nvSpPr>
          <p:cNvPr id="8" name="TextBox 7">
            <a:extLst>
              <a:ext uri="{FF2B5EF4-FFF2-40B4-BE49-F238E27FC236}">
                <a16:creationId xmlns:a16="http://schemas.microsoft.com/office/drawing/2014/main" id="{8E803978-2E09-F608-65AE-A46C6C4D9EB1}"/>
              </a:ext>
            </a:extLst>
          </p:cNvPr>
          <p:cNvSpPr txBox="1"/>
          <p:nvPr/>
        </p:nvSpPr>
        <p:spPr>
          <a:xfrm>
            <a:off x="215328" y="5448596"/>
            <a:ext cx="5340520" cy="923330"/>
          </a:xfrm>
          <a:prstGeom prst="rect">
            <a:avLst/>
          </a:prstGeom>
          <a:noFill/>
        </p:spPr>
        <p:txBody>
          <a:bodyPr wrap="square">
            <a:spAutoFit/>
          </a:bodyPr>
          <a:lstStyle/>
          <a:p>
            <a:r>
              <a:rPr lang="en-US" b="0" i="0" dirty="0">
                <a:solidFill>
                  <a:srgbClr val="000000"/>
                </a:solidFill>
                <a:effectLst/>
              </a:rPr>
              <a:t>There are almost 150 3BHK Apartment, 120 2BHK Apartment, 50 3BHK houses, 50 4BHK house and follows.</a:t>
            </a:r>
            <a:endParaRPr lang="en-US" dirty="0"/>
          </a:p>
        </p:txBody>
      </p:sp>
      <p:sp>
        <p:nvSpPr>
          <p:cNvPr id="10" name="TextBox 9">
            <a:extLst>
              <a:ext uri="{FF2B5EF4-FFF2-40B4-BE49-F238E27FC236}">
                <a16:creationId xmlns:a16="http://schemas.microsoft.com/office/drawing/2014/main" id="{73F73330-19CF-D91F-A117-9339833E0426}"/>
              </a:ext>
            </a:extLst>
          </p:cNvPr>
          <p:cNvSpPr txBox="1"/>
          <p:nvPr/>
        </p:nvSpPr>
        <p:spPr>
          <a:xfrm>
            <a:off x="6097930" y="5306497"/>
            <a:ext cx="6094070" cy="923330"/>
          </a:xfrm>
          <a:prstGeom prst="rect">
            <a:avLst/>
          </a:prstGeom>
          <a:noFill/>
        </p:spPr>
        <p:txBody>
          <a:bodyPr wrap="square">
            <a:spAutoFit/>
          </a:bodyPr>
          <a:lstStyle/>
          <a:p>
            <a:r>
              <a:rPr lang="en-US" b="0" i="0" dirty="0">
                <a:solidFill>
                  <a:srgbClr val="000000"/>
                </a:solidFill>
                <a:effectLst/>
              </a:rPr>
              <a:t>Highest number of properties in the considered price interval comes from Whitefield and followed by </a:t>
            </a:r>
            <a:r>
              <a:rPr lang="en-US" b="0" i="0" dirty="0" err="1">
                <a:solidFill>
                  <a:srgbClr val="000000"/>
                </a:solidFill>
                <a:effectLst/>
              </a:rPr>
              <a:t>sarjapura</a:t>
            </a:r>
            <a:r>
              <a:rPr lang="en-US" b="0" i="0" dirty="0">
                <a:solidFill>
                  <a:srgbClr val="000000"/>
                </a:solidFill>
                <a:effectLst/>
              </a:rPr>
              <a:t> road and follows.</a:t>
            </a:r>
            <a:endParaRPr lang="en-US" dirty="0"/>
          </a:p>
        </p:txBody>
      </p:sp>
      <p:sp>
        <p:nvSpPr>
          <p:cNvPr id="5" name="TextBox 4">
            <a:extLst>
              <a:ext uri="{FF2B5EF4-FFF2-40B4-BE49-F238E27FC236}">
                <a16:creationId xmlns:a16="http://schemas.microsoft.com/office/drawing/2014/main" id="{41265E26-B3F1-2DBA-A8DA-D5D4C86503F2}"/>
              </a:ext>
            </a:extLst>
          </p:cNvPr>
          <p:cNvSpPr txBox="1"/>
          <p:nvPr/>
        </p:nvSpPr>
        <p:spPr>
          <a:xfrm>
            <a:off x="733732" y="591401"/>
            <a:ext cx="10724535" cy="369332"/>
          </a:xfrm>
          <a:prstGeom prst="rect">
            <a:avLst/>
          </a:prstGeom>
          <a:noFill/>
        </p:spPr>
        <p:txBody>
          <a:bodyPr wrap="square">
            <a:spAutoFit/>
          </a:bodyPr>
          <a:lstStyle/>
          <a:p>
            <a:r>
              <a:rPr lang="en-US" sz="1800" b="1" i="1" dirty="0"/>
              <a:t>Types of properties                                             Location vs Count of properties in that location</a:t>
            </a:r>
            <a:endParaRPr lang="en-US" dirty="0"/>
          </a:p>
        </p:txBody>
      </p:sp>
    </p:spTree>
    <p:extLst>
      <p:ext uri="{BB962C8B-B14F-4D97-AF65-F5344CB8AC3E}">
        <p14:creationId xmlns:p14="http://schemas.microsoft.com/office/powerpoint/2010/main" val="32368525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B70F5EE-D0CC-8E27-4C29-D0ED972CDB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78419"/>
            <a:ext cx="6354501" cy="4714856"/>
          </a:xfrm>
          <a:prstGeom prst="rect">
            <a:avLst/>
          </a:prstGeom>
          <a:ln>
            <a:noFill/>
          </a:ln>
          <a:effectLst>
            <a:outerShdw blurRad="292100" dist="139700" dir="2700000" algn="tl" rotWithShape="0">
              <a:srgbClr val="333333">
                <a:alpha val="65000"/>
              </a:srgbClr>
            </a:outerShdw>
          </a:effectLst>
        </p:spPr>
      </p:pic>
      <p:pic>
        <p:nvPicPr>
          <p:cNvPr id="5" name="Picture 4">
            <a:extLst>
              <a:ext uri="{FF2B5EF4-FFF2-40B4-BE49-F238E27FC236}">
                <a16:creationId xmlns:a16="http://schemas.microsoft.com/office/drawing/2014/main" id="{AAEBC2B1-20D8-53B2-3095-47561C470ED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09480" y="987806"/>
            <a:ext cx="5463251" cy="4220803"/>
          </a:xfrm>
          <a:prstGeom prst="rect">
            <a:avLst/>
          </a:prstGeom>
          <a:ln>
            <a:noFill/>
          </a:ln>
          <a:effectLst>
            <a:outerShdw blurRad="292100" dist="139700" dir="2700000" algn="tl" rotWithShape="0">
              <a:srgbClr val="333333">
                <a:alpha val="65000"/>
              </a:srgbClr>
            </a:outerShdw>
          </a:effectLst>
        </p:spPr>
      </p:pic>
      <p:sp>
        <p:nvSpPr>
          <p:cNvPr id="7" name="TextBox 6">
            <a:extLst>
              <a:ext uri="{FF2B5EF4-FFF2-40B4-BE49-F238E27FC236}">
                <a16:creationId xmlns:a16="http://schemas.microsoft.com/office/drawing/2014/main" id="{2E760656-42BF-4512-04F9-407466789464}"/>
              </a:ext>
            </a:extLst>
          </p:cNvPr>
          <p:cNvSpPr txBox="1"/>
          <p:nvPr/>
        </p:nvSpPr>
        <p:spPr>
          <a:xfrm>
            <a:off x="315408" y="5393275"/>
            <a:ext cx="6094070" cy="1200329"/>
          </a:xfrm>
          <a:prstGeom prst="rect">
            <a:avLst/>
          </a:prstGeom>
          <a:noFill/>
        </p:spPr>
        <p:txBody>
          <a:bodyPr wrap="square">
            <a:spAutoFit/>
          </a:bodyPr>
          <a:lstStyle/>
          <a:p>
            <a:pPr algn="l"/>
            <a:r>
              <a:rPr lang="en-US" b="0" i="0" dirty="0">
                <a:solidFill>
                  <a:srgbClr val="000000"/>
                </a:solidFill>
                <a:effectLst/>
              </a:rPr>
              <a:t>Approximately 12.73% of properties in the price range 80 to 160 L have price as 110 L.</a:t>
            </a:r>
          </a:p>
          <a:p>
            <a:pPr algn="l"/>
            <a:r>
              <a:rPr lang="en-US" b="0" i="0" dirty="0">
                <a:solidFill>
                  <a:srgbClr val="000000"/>
                </a:solidFill>
                <a:effectLst/>
              </a:rPr>
              <a:t>12.42% of properties have price as 80 L.</a:t>
            </a:r>
          </a:p>
          <a:p>
            <a:pPr algn="l"/>
            <a:r>
              <a:rPr lang="en-US" b="0" i="0" dirty="0">
                <a:solidFill>
                  <a:srgbClr val="000000"/>
                </a:solidFill>
                <a:effectLst/>
              </a:rPr>
              <a:t>8.07% of properties have price as 150 L.</a:t>
            </a:r>
          </a:p>
        </p:txBody>
      </p:sp>
      <p:sp>
        <p:nvSpPr>
          <p:cNvPr id="9" name="TextBox 8">
            <a:extLst>
              <a:ext uri="{FF2B5EF4-FFF2-40B4-BE49-F238E27FC236}">
                <a16:creationId xmlns:a16="http://schemas.microsoft.com/office/drawing/2014/main" id="{1D2CA3BF-7D3D-CBDC-DE19-5B3BC74CB13C}"/>
              </a:ext>
            </a:extLst>
          </p:cNvPr>
          <p:cNvSpPr txBox="1"/>
          <p:nvPr/>
        </p:nvSpPr>
        <p:spPr>
          <a:xfrm>
            <a:off x="6409479" y="5208609"/>
            <a:ext cx="5782521" cy="923330"/>
          </a:xfrm>
          <a:prstGeom prst="rect">
            <a:avLst/>
          </a:prstGeom>
          <a:noFill/>
        </p:spPr>
        <p:txBody>
          <a:bodyPr wrap="square">
            <a:spAutoFit/>
          </a:bodyPr>
          <a:lstStyle/>
          <a:p>
            <a:pPr algn="l"/>
            <a:r>
              <a:rPr lang="en-US" b="0" i="0" dirty="0" err="1">
                <a:solidFill>
                  <a:srgbClr val="000000"/>
                </a:solidFill>
                <a:effectLst/>
              </a:rPr>
              <a:t>Superbuilt</a:t>
            </a:r>
            <a:r>
              <a:rPr lang="en-US" b="0" i="0" dirty="0">
                <a:solidFill>
                  <a:srgbClr val="000000"/>
                </a:solidFill>
                <a:effectLst/>
              </a:rPr>
              <a:t>-up are more in 80 to 160 L price range.</a:t>
            </a:r>
          </a:p>
          <a:p>
            <a:pPr algn="l"/>
            <a:r>
              <a:rPr lang="en-US" b="0" i="0" dirty="0" err="1">
                <a:solidFill>
                  <a:srgbClr val="000000"/>
                </a:solidFill>
                <a:effectLst/>
              </a:rPr>
              <a:t>CarpetArea</a:t>
            </a:r>
            <a:r>
              <a:rPr lang="en-US" b="0" i="0" dirty="0">
                <a:solidFill>
                  <a:srgbClr val="000000"/>
                </a:solidFill>
                <a:effectLst/>
              </a:rPr>
              <a:t> to be lowest less than 100 and </a:t>
            </a:r>
            <a:r>
              <a:rPr lang="en-US" b="0" i="0" dirty="0" err="1">
                <a:solidFill>
                  <a:srgbClr val="000000"/>
                </a:solidFill>
                <a:effectLst/>
              </a:rPr>
              <a:t>Superbuilt</a:t>
            </a:r>
            <a:r>
              <a:rPr lang="en-US" b="0" i="0" dirty="0">
                <a:solidFill>
                  <a:srgbClr val="000000"/>
                </a:solidFill>
                <a:effectLst/>
              </a:rPr>
              <a:t>-up to be highest.</a:t>
            </a:r>
          </a:p>
        </p:txBody>
      </p:sp>
      <p:sp>
        <p:nvSpPr>
          <p:cNvPr id="4" name="TextBox 3">
            <a:extLst>
              <a:ext uri="{FF2B5EF4-FFF2-40B4-BE49-F238E27FC236}">
                <a16:creationId xmlns:a16="http://schemas.microsoft.com/office/drawing/2014/main" id="{1D1BA051-FB2E-1320-1EF5-A2397F45F2A2}"/>
              </a:ext>
            </a:extLst>
          </p:cNvPr>
          <p:cNvSpPr txBox="1"/>
          <p:nvPr/>
        </p:nvSpPr>
        <p:spPr>
          <a:xfrm>
            <a:off x="315408" y="215051"/>
            <a:ext cx="6100916" cy="369332"/>
          </a:xfrm>
          <a:prstGeom prst="rect">
            <a:avLst/>
          </a:prstGeom>
          <a:noFill/>
        </p:spPr>
        <p:txBody>
          <a:bodyPr wrap="square">
            <a:spAutoFit/>
          </a:bodyPr>
          <a:lstStyle/>
          <a:p>
            <a:r>
              <a:rPr lang="en-US" b="1" i="1" dirty="0"/>
              <a:t>Price percentage, counts and distribution                             </a:t>
            </a:r>
          </a:p>
        </p:txBody>
      </p:sp>
      <p:sp>
        <p:nvSpPr>
          <p:cNvPr id="8" name="TextBox 7">
            <a:extLst>
              <a:ext uri="{FF2B5EF4-FFF2-40B4-BE49-F238E27FC236}">
                <a16:creationId xmlns:a16="http://schemas.microsoft.com/office/drawing/2014/main" id="{BCCAB94D-657B-FCB9-37D3-21F570B5523C}"/>
              </a:ext>
            </a:extLst>
          </p:cNvPr>
          <p:cNvSpPr txBox="1"/>
          <p:nvPr/>
        </p:nvSpPr>
        <p:spPr>
          <a:xfrm>
            <a:off x="6658897" y="215051"/>
            <a:ext cx="6100916" cy="369332"/>
          </a:xfrm>
          <a:prstGeom prst="rect">
            <a:avLst/>
          </a:prstGeom>
          <a:noFill/>
        </p:spPr>
        <p:txBody>
          <a:bodyPr wrap="square">
            <a:spAutoFit/>
          </a:bodyPr>
          <a:lstStyle/>
          <a:p>
            <a:pPr algn="l"/>
            <a:r>
              <a:rPr lang="en-US" b="1" i="1" dirty="0">
                <a:solidFill>
                  <a:srgbClr val="000000"/>
                </a:solidFill>
                <a:effectLst/>
              </a:rPr>
              <a:t>Count of </a:t>
            </a:r>
            <a:r>
              <a:rPr lang="en-US" b="1" i="1" dirty="0" err="1">
                <a:solidFill>
                  <a:srgbClr val="000000"/>
                </a:solidFill>
                <a:effectLst/>
              </a:rPr>
              <a:t>Area_Type</a:t>
            </a:r>
            <a:endParaRPr lang="en-US" b="1" i="1" dirty="0">
              <a:solidFill>
                <a:srgbClr val="000000"/>
              </a:solidFill>
              <a:effectLst/>
            </a:endParaRPr>
          </a:p>
        </p:txBody>
      </p:sp>
    </p:spTree>
    <p:extLst>
      <p:ext uri="{BB962C8B-B14F-4D97-AF65-F5344CB8AC3E}">
        <p14:creationId xmlns:p14="http://schemas.microsoft.com/office/powerpoint/2010/main" val="30088641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D67FFB8-5D32-A780-A4C0-9CEFF2DED6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5161" y="920484"/>
            <a:ext cx="8558002" cy="3591526"/>
          </a:xfrm>
          <a:prstGeom prst="rect">
            <a:avLst/>
          </a:prstGeom>
          <a:ln>
            <a:noFill/>
          </a:ln>
          <a:effectLst>
            <a:outerShdw blurRad="292100" dist="139700" dir="2700000" algn="tl" rotWithShape="0">
              <a:srgbClr val="333333">
                <a:alpha val="65000"/>
              </a:srgbClr>
            </a:outerShdw>
          </a:effectLst>
        </p:spPr>
      </p:pic>
      <p:sp>
        <p:nvSpPr>
          <p:cNvPr id="5" name="TextBox 4">
            <a:extLst>
              <a:ext uri="{FF2B5EF4-FFF2-40B4-BE49-F238E27FC236}">
                <a16:creationId xmlns:a16="http://schemas.microsoft.com/office/drawing/2014/main" id="{B7C339DB-387D-A784-417C-6DC70D1BE017}"/>
              </a:ext>
            </a:extLst>
          </p:cNvPr>
          <p:cNvSpPr txBox="1"/>
          <p:nvPr/>
        </p:nvSpPr>
        <p:spPr>
          <a:xfrm>
            <a:off x="1144555" y="4764825"/>
            <a:ext cx="8219215" cy="923330"/>
          </a:xfrm>
          <a:prstGeom prst="rect">
            <a:avLst/>
          </a:prstGeom>
          <a:noFill/>
        </p:spPr>
        <p:txBody>
          <a:bodyPr wrap="square">
            <a:spAutoFit/>
          </a:bodyPr>
          <a:lstStyle/>
          <a:p>
            <a:pPr algn="l"/>
            <a:r>
              <a:rPr lang="en-US" b="0" i="0" dirty="0">
                <a:solidFill>
                  <a:srgbClr val="000000"/>
                </a:solidFill>
                <a:effectLst/>
              </a:rPr>
              <a:t>From the above histogram, 700 properties in 80 to 160L range have </a:t>
            </a:r>
            <a:r>
              <a:rPr lang="en-US" b="0" i="0" dirty="0" err="1">
                <a:solidFill>
                  <a:srgbClr val="000000"/>
                </a:solidFill>
                <a:effectLst/>
              </a:rPr>
              <a:t>rate_per_sqft</a:t>
            </a:r>
            <a:r>
              <a:rPr lang="en-US" b="0" i="0" dirty="0">
                <a:solidFill>
                  <a:srgbClr val="000000"/>
                </a:solidFill>
                <a:effectLst/>
              </a:rPr>
              <a:t> price between 100 to 30000.</a:t>
            </a:r>
          </a:p>
          <a:p>
            <a:pPr algn="l"/>
            <a:r>
              <a:rPr lang="en-US" b="0" i="0" dirty="0">
                <a:solidFill>
                  <a:srgbClr val="000000"/>
                </a:solidFill>
                <a:effectLst/>
              </a:rPr>
              <a:t>Area of properties are mostly around 100 to 6000 </a:t>
            </a:r>
            <a:r>
              <a:rPr lang="en-US" b="0" i="0" dirty="0" err="1">
                <a:solidFill>
                  <a:srgbClr val="000000"/>
                </a:solidFill>
                <a:effectLst/>
              </a:rPr>
              <a:t>i.e</a:t>
            </a:r>
            <a:r>
              <a:rPr lang="en-US" b="0" i="0" dirty="0">
                <a:solidFill>
                  <a:srgbClr val="000000"/>
                </a:solidFill>
                <a:effectLst/>
              </a:rPr>
              <a:t>, almost 700 properties</a:t>
            </a:r>
          </a:p>
        </p:txBody>
      </p:sp>
      <p:sp>
        <p:nvSpPr>
          <p:cNvPr id="4" name="TextBox 3">
            <a:extLst>
              <a:ext uri="{FF2B5EF4-FFF2-40B4-BE49-F238E27FC236}">
                <a16:creationId xmlns:a16="http://schemas.microsoft.com/office/drawing/2014/main" id="{3600DB79-84BA-D0DC-E7A1-A7C2BD0D38E0}"/>
              </a:ext>
            </a:extLst>
          </p:cNvPr>
          <p:cNvSpPr txBox="1"/>
          <p:nvPr/>
        </p:nvSpPr>
        <p:spPr>
          <a:xfrm>
            <a:off x="1144555" y="551152"/>
            <a:ext cx="6096000" cy="369332"/>
          </a:xfrm>
          <a:prstGeom prst="rect">
            <a:avLst/>
          </a:prstGeom>
          <a:noFill/>
        </p:spPr>
        <p:txBody>
          <a:bodyPr wrap="square">
            <a:spAutoFit/>
          </a:bodyPr>
          <a:lstStyle/>
          <a:p>
            <a:pPr algn="l"/>
            <a:r>
              <a:rPr lang="en-US" b="1" i="1" dirty="0" err="1">
                <a:solidFill>
                  <a:srgbClr val="000000"/>
                </a:solidFill>
                <a:effectLst/>
              </a:rPr>
              <a:t>Price_per_sqft</a:t>
            </a:r>
            <a:r>
              <a:rPr lang="en-US" b="1" i="1" dirty="0">
                <a:solidFill>
                  <a:srgbClr val="000000"/>
                </a:solidFill>
                <a:effectLst/>
              </a:rPr>
              <a:t> &amp; </a:t>
            </a:r>
            <a:r>
              <a:rPr lang="en-US" b="1" i="1" dirty="0" err="1">
                <a:solidFill>
                  <a:srgbClr val="000000"/>
                </a:solidFill>
                <a:effectLst/>
              </a:rPr>
              <a:t>Total_Area_sqft</a:t>
            </a:r>
            <a:endParaRPr lang="en-US" b="1" i="1" dirty="0">
              <a:solidFill>
                <a:srgbClr val="000000"/>
              </a:solidFill>
              <a:effectLst/>
            </a:endParaRPr>
          </a:p>
        </p:txBody>
      </p:sp>
    </p:spTree>
    <p:extLst>
      <p:ext uri="{BB962C8B-B14F-4D97-AF65-F5344CB8AC3E}">
        <p14:creationId xmlns:p14="http://schemas.microsoft.com/office/powerpoint/2010/main" val="10830549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AD5391-54F9-C48F-5F49-61BA22287A31}"/>
              </a:ext>
            </a:extLst>
          </p:cNvPr>
          <p:cNvSpPr>
            <a:spLocks noGrp="1"/>
          </p:cNvSpPr>
          <p:nvPr>
            <p:ph type="title"/>
          </p:nvPr>
        </p:nvSpPr>
        <p:spPr>
          <a:xfrm>
            <a:off x="838200" y="365126"/>
            <a:ext cx="10515600" cy="834410"/>
          </a:xfrm>
        </p:spPr>
        <p:txBody>
          <a:bodyPr/>
          <a:lstStyle/>
          <a:p>
            <a:r>
              <a:rPr lang="en-IN" sz="4400" b="1" i="1" dirty="0">
                <a:solidFill>
                  <a:schemeClr val="tx1"/>
                </a:solidFill>
                <a:latin typeface="+mn-lt"/>
              </a:rPr>
              <a:t>3.2 Bivariate Analysis</a:t>
            </a:r>
            <a:endParaRPr lang="en-US" dirty="0">
              <a:solidFill>
                <a:schemeClr val="tx1"/>
              </a:solidFill>
              <a:latin typeface="+mn-lt"/>
            </a:endParaRPr>
          </a:p>
        </p:txBody>
      </p:sp>
      <p:sp>
        <p:nvSpPr>
          <p:cNvPr id="3" name="Content Placeholder 2">
            <a:extLst>
              <a:ext uri="{FF2B5EF4-FFF2-40B4-BE49-F238E27FC236}">
                <a16:creationId xmlns:a16="http://schemas.microsoft.com/office/drawing/2014/main" id="{376A3F82-4626-D95E-14B3-37C21FC41859}"/>
              </a:ext>
            </a:extLst>
          </p:cNvPr>
          <p:cNvSpPr>
            <a:spLocks noGrp="1"/>
          </p:cNvSpPr>
          <p:nvPr>
            <p:ph idx="1"/>
          </p:nvPr>
        </p:nvSpPr>
        <p:spPr>
          <a:xfrm>
            <a:off x="838200" y="1120877"/>
            <a:ext cx="10515600" cy="5075750"/>
          </a:xfrm>
        </p:spPr>
        <p:txBody>
          <a:bodyPr>
            <a:normAutofit/>
          </a:bodyPr>
          <a:lstStyle/>
          <a:p>
            <a:pPr>
              <a:buFont typeface="Wingdings" panose="05000000000000000000" pitchFamily="2" charset="2"/>
              <a:buChar char="Ø"/>
            </a:pPr>
            <a:r>
              <a:rPr lang="en-IN" sz="2000" b="1" dirty="0"/>
              <a:t>Bivariate analysis</a:t>
            </a:r>
            <a:r>
              <a:rPr lang="en-IN" sz="2000" dirty="0"/>
              <a:t> is the simultaneous </a:t>
            </a:r>
            <a:r>
              <a:rPr lang="en-IN" sz="2000" b="1" dirty="0"/>
              <a:t>analysis</a:t>
            </a:r>
            <a:r>
              <a:rPr lang="en-IN" sz="2000" dirty="0"/>
              <a:t> of two variables (attributes). It explores the concept of relationship between two variables, whether there exists an association and the strength of this association</a:t>
            </a:r>
          </a:p>
          <a:p>
            <a:pPr>
              <a:buFont typeface="Wingdings" panose="05000000000000000000" pitchFamily="2" charset="2"/>
              <a:buChar char="Ø"/>
            </a:pPr>
            <a:r>
              <a:rPr lang="en-IN" sz="2000" dirty="0"/>
              <a:t>Types of plots used for Bivariate Analysis:</a:t>
            </a:r>
          </a:p>
          <a:p>
            <a:pPr marL="285750" indent="-285750">
              <a:buFont typeface="Arial" panose="020B0604020202020204" pitchFamily="34" charset="0"/>
              <a:buChar char="•"/>
            </a:pPr>
            <a:r>
              <a:rPr lang="en-IN" sz="2000" dirty="0"/>
              <a:t>Box plot</a:t>
            </a:r>
          </a:p>
          <a:p>
            <a:pPr marL="285750" indent="-285750">
              <a:buFont typeface="Arial" panose="020B0604020202020204" pitchFamily="34" charset="0"/>
              <a:buChar char="•"/>
            </a:pPr>
            <a:r>
              <a:rPr lang="en-IN" sz="2000" dirty="0"/>
              <a:t>Violin plot</a:t>
            </a:r>
          </a:p>
          <a:p>
            <a:pPr marL="285750" indent="-285750">
              <a:buFont typeface="Arial" panose="020B0604020202020204" pitchFamily="34" charset="0"/>
              <a:buChar char="•"/>
            </a:pPr>
            <a:r>
              <a:rPr lang="en-IN" sz="2000" dirty="0"/>
              <a:t>Joint plot</a:t>
            </a:r>
          </a:p>
          <a:p>
            <a:pPr marL="285750" indent="-285750">
              <a:buFont typeface="Arial" panose="020B0604020202020204" pitchFamily="34" charset="0"/>
              <a:buChar char="•"/>
            </a:pPr>
            <a:r>
              <a:rPr lang="en-IN" sz="2000" dirty="0"/>
              <a:t>Scatter plot</a:t>
            </a:r>
          </a:p>
          <a:p>
            <a:pPr>
              <a:buFont typeface="Wingdings" panose="05000000000000000000" pitchFamily="2" charset="2"/>
              <a:buChar char="Ø"/>
            </a:pPr>
            <a:r>
              <a:rPr lang="en-IN" sz="2000" dirty="0"/>
              <a:t>For Example :</a:t>
            </a:r>
          </a:p>
          <a:p>
            <a:r>
              <a:rPr lang="en-IN" sz="2000" dirty="0"/>
              <a:t>Box plot b/w price and total area(</a:t>
            </a:r>
            <a:r>
              <a:rPr lang="en-IN" sz="2000" dirty="0" err="1"/>
              <a:t>sqft</a:t>
            </a:r>
            <a:r>
              <a:rPr lang="en-IN" sz="2000" dirty="0"/>
              <a:t>) of properties</a:t>
            </a:r>
          </a:p>
          <a:p>
            <a:pPr marL="0" indent="0">
              <a:buNone/>
            </a:pPr>
            <a:endParaRPr lang="en-IN" sz="1400" dirty="0"/>
          </a:p>
          <a:p>
            <a:pPr marL="0" indent="0">
              <a:buNone/>
            </a:pPr>
            <a:endParaRPr lang="en-US" sz="2000" dirty="0"/>
          </a:p>
        </p:txBody>
      </p:sp>
      <p:pic>
        <p:nvPicPr>
          <p:cNvPr id="5" name="Picture 4">
            <a:extLst>
              <a:ext uri="{FF2B5EF4-FFF2-40B4-BE49-F238E27FC236}">
                <a16:creationId xmlns:a16="http://schemas.microsoft.com/office/drawing/2014/main" id="{A0E95F0F-0791-6583-2893-DB8AF33D30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38450" y="2745512"/>
            <a:ext cx="5284983" cy="335309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7329653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CF0BF43-1F24-074A-E597-E6C65FEE88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0930" y="727587"/>
            <a:ext cx="4900670" cy="3429000"/>
          </a:xfrm>
          <a:prstGeom prst="rect">
            <a:avLst/>
          </a:prstGeom>
          <a:ln>
            <a:no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id="{AA951D50-6BF6-5EC9-A7E0-5486C73449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56903" y="823172"/>
            <a:ext cx="5684321" cy="3333415"/>
          </a:xfrm>
          <a:prstGeom prst="rect">
            <a:avLst/>
          </a:prstGeom>
          <a:ln>
            <a:noFill/>
          </a:ln>
          <a:effectLst>
            <a:outerShdw blurRad="292100" dist="139700" dir="2700000" algn="tl" rotWithShape="0">
              <a:srgbClr val="333333">
                <a:alpha val="65000"/>
              </a:srgbClr>
            </a:outerShdw>
          </a:effectLst>
        </p:spPr>
      </p:pic>
      <p:sp>
        <p:nvSpPr>
          <p:cNvPr id="11" name="TextBox 10">
            <a:extLst>
              <a:ext uri="{FF2B5EF4-FFF2-40B4-BE49-F238E27FC236}">
                <a16:creationId xmlns:a16="http://schemas.microsoft.com/office/drawing/2014/main" id="{BA6DA948-A2F9-E9B3-AE83-747F53EE5264}"/>
              </a:ext>
            </a:extLst>
          </p:cNvPr>
          <p:cNvSpPr txBox="1"/>
          <p:nvPr/>
        </p:nvSpPr>
        <p:spPr>
          <a:xfrm>
            <a:off x="412953" y="4314269"/>
            <a:ext cx="10865921" cy="2246769"/>
          </a:xfrm>
          <a:prstGeom prst="rect">
            <a:avLst/>
          </a:prstGeom>
          <a:noFill/>
        </p:spPr>
        <p:txBody>
          <a:bodyPr wrap="square">
            <a:spAutoFit/>
          </a:bodyPr>
          <a:lstStyle/>
          <a:p>
            <a:pPr algn="l"/>
            <a:r>
              <a:rPr lang="en-US" sz="2000" b="0" i="0" dirty="0">
                <a:solidFill>
                  <a:srgbClr val="000000"/>
                </a:solidFill>
                <a:effectLst/>
              </a:rPr>
              <a:t>Graph 1 :</a:t>
            </a:r>
          </a:p>
          <a:p>
            <a:pPr marL="285750" indent="-285750" algn="l">
              <a:buFont typeface="Arial" panose="020B0604020202020204" pitchFamily="34" charset="0"/>
              <a:buChar char="•"/>
            </a:pPr>
            <a:r>
              <a:rPr lang="en-US" sz="2000" b="0" i="0" dirty="0">
                <a:solidFill>
                  <a:srgbClr val="000000"/>
                </a:solidFill>
                <a:effectLst/>
              </a:rPr>
              <a:t>For the price range of 10.5L to 80L from high to low price for top 30</a:t>
            </a:r>
          </a:p>
          <a:p>
            <a:pPr marL="285750" indent="-285750" algn="l">
              <a:buFont typeface="Arial" panose="020B0604020202020204" pitchFamily="34" charset="0"/>
              <a:buChar char="•"/>
            </a:pPr>
            <a:r>
              <a:rPr lang="en-US" sz="2000" b="0" i="0" dirty="0">
                <a:solidFill>
                  <a:srgbClr val="000000"/>
                </a:solidFill>
                <a:effectLst/>
              </a:rPr>
              <a:t>Mostly, highest price is for 2BHK Apartment.</a:t>
            </a:r>
          </a:p>
          <a:p>
            <a:pPr algn="l"/>
            <a:endParaRPr lang="en-US" sz="2000" b="0" i="0" dirty="0">
              <a:solidFill>
                <a:srgbClr val="000000"/>
              </a:solidFill>
              <a:effectLst/>
            </a:endParaRPr>
          </a:p>
          <a:p>
            <a:pPr algn="l"/>
            <a:r>
              <a:rPr lang="en-US" sz="2000" b="0" i="0" dirty="0">
                <a:solidFill>
                  <a:srgbClr val="000000"/>
                </a:solidFill>
                <a:effectLst/>
              </a:rPr>
              <a:t>Graph 2:</a:t>
            </a:r>
          </a:p>
          <a:p>
            <a:pPr marL="285750" indent="-285750" algn="l">
              <a:buFont typeface="Arial" panose="020B0604020202020204" pitchFamily="34" charset="0"/>
              <a:buChar char="•"/>
            </a:pPr>
            <a:r>
              <a:rPr lang="en-US" sz="2000" b="0" i="0" dirty="0">
                <a:solidFill>
                  <a:srgbClr val="000000"/>
                </a:solidFill>
                <a:effectLst/>
              </a:rPr>
              <a:t>For the price range of 10.5L to 80L from low to high price for bottom 30</a:t>
            </a:r>
          </a:p>
          <a:p>
            <a:pPr marL="285750" indent="-285750" algn="l">
              <a:buFont typeface="Arial" panose="020B0604020202020204" pitchFamily="34" charset="0"/>
              <a:buChar char="•"/>
            </a:pPr>
            <a:r>
              <a:rPr lang="en-US" sz="2000" b="0" i="0" dirty="0">
                <a:solidFill>
                  <a:srgbClr val="000000"/>
                </a:solidFill>
                <a:effectLst/>
              </a:rPr>
              <a:t>Mostly, lowest price is for 1 BHK Apartment</a:t>
            </a:r>
          </a:p>
        </p:txBody>
      </p:sp>
      <p:sp>
        <p:nvSpPr>
          <p:cNvPr id="13" name="TextBox 12">
            <a:extLst>
              <a:ext uri="{FF2B5EF4-FFF2-40B4-BE49-F238E27FC236}">
                <a16:creationId xmlns:a16="http://schemas.microsoft.com/office/drawing/2014/main" id="{32B897D4-EE72-2563-AC94-1E560799065C}"/>
              </a:ext>
            </a:extLst>
          </p:cNvPr>
          <p:cNvSpPr txBox="1"/>
          <p:nvPr/>
        </p:nvSpPr>
        <p:spPr>
          <a:xfrm>
            <a:off x="707922" y="279414"/>
            <a:ext cx="6096000" cy="369332"/>
          </a:xfrm>
          <a:prstGeom prst="rect">
            <a:avLst/>
          </a:prstGeom>
          <a:noFill/>
        </p:spPr>
        <p:txBody>
          <a:bodyPr wrap="square">
            <a:spAutoFit/>
          </a:bodyPr>
          <a:lstStyle/>
          <a:p>
            <a:pPr algn="l"/>
            <a:r>
              <a:rPr lang="en-US" b="1" i="1" dirty="0" err="1">
                <a:solidFill>
                  <a:srgbClr val="000000"/>
                </a:solidFill>
                <a:effectLst/>
              </a:rPr>
              <a:t>Swarmplot</a:t>
            </a:r>
            <a:r>
              <a:rPr lang="en-US" b="1" i="1" dirty="0">
                <a:solidFill>
                  <a:srgbClr val="000000"/>
                </a:solidFill>
                <a:effectLst/>
              </a:rPr>
              <a:t> between Title vs Price(Lakhs)</a:t>
            </a:r>
          </a:p>
        </p:txBody>
      </p:sp>
    </p:spTree>
    <p:extLst>
      <p:ext uri="{BB962C8B-B14F-4D97-AF65-F5344CB8AC3E}">
        <p14:creationId xmlns:p14="http://schemas.microsoft.com/office/powerpoint/2010/main" val="22131649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61CF7F3-C8FB-F23F-249A-F59F0150CE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5807" y="842716"/>
            <a:ext cx="5275282" cy="3520745"/>
          </a:xfrm>
          <a:prstGeom prst="rect">
            <a:avLst/>
          </a:prstGeom>
          <a:ln>
            <a:noFill/>
          </a:ln>
          <a:effectLst>
            <a:outerShdw blurRad="292100" dist="139700" dir="2700000" algn="tl" rotWithShape="0">
              <a:srgbClr val="333333">
                <a:alpha val="65000"/>
              </a:srgbClr>
            </a:outerShdw>
          </a:effectLst>
        </p:spPr>
      </p:pic>
      <p:pic>
        <p:nvPicPr>
          <p:cNvPr id="5" name="Picture 4">
            <a:extLst>
              <a:ext uri="{FF2B5EF4-FFF2-40B4-BE49-F238E27FC236}">
                <a16:creationId xmlns:a16="http://schemas.microsoft.com/office/drawing/2014/main" id="{3F9BF409-D7CF-F0C9-EE07-73DB7B3AF7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87845" y="953216"/>
            <a:ext cx="5427406" cy="3299746"/>
          </a:xfrm>
          <a:prstGeom prst="rect">
            <a:avLst/>
          </a:prstGeom>
          <a:ln>
            <a:noFill/>
          </a:ln>
          <a:effectLst>
            <a:outerShdw blurRad="292100" dist="139700" dir="2700000" algn="tl" rotWithShape="0">
              <a:srgbClr val="333333">
                <a:alpha val="65000"/>
              </a:srgbClr>
            </a:outerShdw>
          </a:effectLst>
        </p:spPr>
      </p:pic>
      <p:sp>
        <p:nvSpPr>
          <p:cNvPr id="7" name="TextBox 6">
            <a:extLst>
              <a:ext uri="{FF2B5EF4-FFF2-40B4-BE49-F238E27FC236}">
                <a16:creationId xmlns:a16="http://schemas.microsoft.com/office/drawing/2014/main" id="{BDBC8C85-02C5-89B3-643F-B1F62910269C}"/>
              </a:ext>
            </a:extLst>
          </p:cNvPr>
          <p:cNvSpPr txBox="1"/>
          <p:nvPr/>
        </p:nvSpPr>
        <p:spPr>
          <a:xfrm>
            <a:off x="422787" y="4609237"/>
            <a:ext cx="9891252" cy="2031325"/>
          </a:xfrm>
          <a:prstGeom prst="rect">
            <a:avLst/>
          </a:prstGeom>
          <a:noFill/>
        </p:spPr>
        <p:txBody>
          <a:bodyPr wrap="square">
            <a:spAutoFit/>
          </a:bodyPr>
          <a:lstStyle/>
          <a:p>
            <a:pPr algn="l"/>
            <a:r>
              <a:rPr lang="en-US" b="0" i="0" dirty="0">
                <a:solidFill>
                  <a:srgbClr val="000000"/>
                </a:solidFill>
                <a:effectLst/>
                <a:latin typeface="Helvetica Neue"/>
              </a:rPr>
              <a:t>Graph 1 : </a:t>
            </a:r>
            <a:endParaRPr lang="en-US" dirty="0">
              <a:solidFill>
                <a:srgbClr val="000000"/>
              </a:solidFill>
              <a:latin typeface="Helvetica Neue"/>
            </a:endParaRPr>
          </a:p>
          <a:p>
            <a:pPr marL="285750" indent="-285750" algn="l">
              <a:buFont typeface="Arial" panose="020B0604020202020204" pitchFamily="34" charset="0"/>
              <a:buChar char="•"/>
            </a:pPr>
            <a:r>
              <a:rPr lang="en-US" b="0" i="0" dirty="0">
                <a:solidFill>
                  <a:srgbClr val="000000"/>
                </a:solidFill>
                <a:effectLst/>
                <a:latin typeface="Helvetica Neue"/>
              </a:rPr>
              <a:t>For the price range of 10.5L to 80L from high to low price for top 30</a:t>
            </a:r>
          </a:p>
          <a:p>
            <a:pPr marL="285750" indent="-285750" algn="l">
              <a:buFont typeface="Arial" panose="020B0604020202020204" pitchFamily="34" charset="0"/>
              <a:buChar char="•"/>
            </a:pPr>
            <a:r>
              <a:rPr lang="en-US" b="0" i="0" dirty="0">
                <a:solidFill>
                  <a:srgbClr val="000000"/>
                </a:solidFill>
                <a:effectLst/>
                <a:latin typeface="Helvetica Neue"/>
              </a:rPr>
              <a:t>Mostly, same price for each kind of area per </a:t>
            </a:r>
            <a:r>
              <a:rPr lang="en-US" b="0" i="0" dirty="0" err="1">
                <a:solidFill>
                  <a:srgbClr val="000000"/>
                </a:solidFill>
                <a:effectLst/>
                <a:latin typeface="Helvetica Neue"/>
              </a:rPr>
              <a:t>sqft</a:t>
            </a:r>
            <a:r>
              <a:rPr lang="en-US" b="0" i="0" dirty="0">
                <a:solidFill>
                  <a:srgbClr val="000000"/>
                </a:solidFill>
                <a:effectLst/>
                <a:latin typeface="Helvetica Neue"/>
              </a:rPr>
              <a:t>.</a:t>
            </a:r>
          </a:p>
          <a:p>
            <a:pPr algn="l"/>
            <a:endParaRPr lang="en-US" b="0" i="0" dirty="0">
              <a:solidFill>
                <a:srgbClr val="000000"/>
              </a:solidFill>
              <a:effectLst/>
              <a:latin typeface="Helvetica Neue"/>
            </a:endParaRPr>
          </a:p>
          <a:p>
            <a:pPr algn="l"/>
            <a:r>
              <a:rPr lang="en-US" b="0" i="0" dirty="0">
                <a:solidFill>
                  <a:srgbClr val="000000"/>
                </a:solidFill>
                <a:effectLst/>
                <a:latin typeface="Helvetica Neue"/>
              </a:rPr>
              <a:t>Graph 2 : </a:t>
            </a:r>
          </a:p>
          <a:p>
            <a:pPr marL="285750" indent="-285750" algn="l">
              <a:buFont typeface="Arial" panose="020B0604020202020204" pitchFamily="34" charset="0"/>
              <a:buChar char="•"/>
            </a:pPr>
            <a:r>
              <a:rPr lang="en-US" b="0" i="0" dirty="0">
                <a:solidFill>
                  <a:srgbClr val="000000"/>
                </a:solidFill>
                <a:effectLst/>
                <a:latin typeface="Helvetica Neue"/>
              </a:rPr>
              <a:t>For the price range of 10.5L to 80L from low to high price for bottom 30</a:t>
            </a:r>
          </a:p>
          <a:p>
            <a:pPr marL="285750" indent="-285750" algn="l">
              <a:buFont typeface="Arial" panose="020B0604020202020204" pitchFamily="34" charset="0"/>
              <a:buChar char="•"/>
            </a:pPr>
            <a:r>
              <a:rPr lang="en-US" b="0" i="0" dirty="0">
                <a:solidFill>
                  <a:srgbClr val="000000"/>
                </a:solidFill>
                <a:effectLst/>
                <a:latin typeface="Helvetica Neue"/>
              </a:rPr>
              <a:t>Mostly, lowest price is for 450 </a:t>
            </a:r>
            <a:r>
              <a:rPr lang="en-US" b="0" i="0" dirty="0" err="1">
                <a:solidFill>
                  <a:srgbClr val="000000"/>
                </a:solidFill>
                <a:effectLst/>
                <a:latin typeface="Helvetica Neue"/>
              </a:rPr>
              <a:t>sqfts</a:t>
            </a:r>
            <a:r>
              <a:rPr lang="en-US" b="0" i="0" dirty="0">
                <a:solidFill>
                  <a:srgbClr val="000000"/>
                </a:solidFill>
                <a:effectLst/>
                <a:latin typeface="Helvetica Neue"/>
              </a:rPr>
              <a:t>.</a:t>
            </a:r>
          </a:p>
        </p:txBody>
      </p:sp>
      <p:sp>
        <p:nvSpPr>
          <p:cNvPr id="9" name="TextBox 8">
            <a:extLst>
              <a:ext uri="{FF2B5EF4-FFF2-40B4-BE49-F238E27FC236}">
                <a16:creationId xmlns:a16="http://schemas.microsoft.com/office/drawing/2014/main" id="{E42539AB-068F-A56C-941D-3D9AD5D1BAF4}"/>
              </a:ext>
            </a:extLst>
          </p:cNvPr>
          <p:cNvSpPr txBox="1"/>
          <p:nvPr/>
        </p:nvSpPr>
        <p:spPr>
          <a:xfrm>
            <a:off x="560439" y="460996"/>
            <a:ext cx="6096000" cy="369332"/>
          </a:xfrm>
          <a:prstGeom prst="rect">
            <a:avLst/>
          </a:prstGeom>
          <a:noFill/>
        </p:spPr>
        <p:txBody>
          <a:bodyPr wrap="square">
            <a:spAutoFit/>
          </a:bodyPr>
          <a:lstStyle/>
          <a:p>
            <a:pPr algn="l"/>
            <a:r>
              <a:rPr lang="en-US" b="1" i="1" dirty="0">
                <a:solidFill>
                  <a:srgbClr val="000000"/>
                </a:solidFill>
                <a:effectLst/>
              </a:rPr>
              <a:t>Box plot between </a:t>
            </a:r>
            <a:r>
              <a:rPr lang="en-US" b="1" i="1" dirty="0" err="1">
                <a:solidFill>
                  <a:srgbClr val="000000"/>
                </a:solidFill>
                <a:effectLst/>
              </a:rPr>
              <a:t>Total_sqft</a:t>
            </a:r>
            <a:r>
              <a:rPr lang="en-US" b="1" i="1" dirty="0">
                <a:solidFill>
                  <a:srgbClr val="000000"/>
                </a:solidFill>
                <a:effectLst/>
              </a:rPr>
              <a:t> Vs Price(Lakhs)</a:t>
            </a:r>
          </a:p>
        </p:txBody>
      </p:sp>
    </p:spTree>
    <p:extLst>
      <p:ext uri="{BB962C8B-B14F-4D97-AF65-F5344CB8AC3E}">
        <p14:creationId xmlns:p14="http://schemas.microsoft.com/office/powerpoint/2010/main" val="31697138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F4C58-3556-2F1A-4149-812F6F98AFB8}"/>
              </a:ext>
            </a:extLst>
          </p:cNvPr>
          <p:cNvSpPr>
            <a:spLocks noGrp="1"/>
          </p:cNvSpPr>
          <p:nvPr>
            <p:ph type="title"/>
          </p:nvPr>
        </p:nvSpPr>
        <p:spPr/>
        <p:txBody>
          <a:bodyPr/>
          <a:lstStyle/>
          <a:p>
            <a:r>
              <a:rPr lang="en-US" dirty="0"/>
              <a:t>						</a:t>
            </a:r>
            <a:r>
              <a:rPr lang="en-US" sz="4400" b="1" i="1" dirty="0">
                <a:solidFill>
                  <a:schemeClr val="tx1"/>
                </a:solidFill>
              </a:rPr>
              <a:t>Contents</a:t>
            </a:r>
            <a:endParaRPr lang="en-US" dirty="0">
              <a:solidFill>
                <a:schemeClr val="tx1"/>
              </a:solidFill>
            </a:endParaRPr>
          </a:p>
        </p:txBody>
      </p:sp>
      <p:graphicFrame>
        <p:nvGraphicFramePr>
          <p:cNvPr id="4" name="Diagram 3">
            <a:extLst>
              <a:ext uri="{FF2B5EF4-FFF2-40B4-BE49-F238E27FC236}">
                <a16:creationId xmlns:a16="http://schemas.microsoft.com/office/drawing/2014/main" id="{CD8FBA75-DF34-C718-9960-4BE3C8E9EA29}"/>
              </a:ext>
            </a:extLst>
          </p:cNvPr>
          <p:cNvGraphicFramePr/>
          <p:nvPr>
            <p:extLst>
              <p:ext uri="{D42A27DB-BD31-4B8C-83A1-F6EECF244321}">
                <p14:modId xmlns:p14="http://schemas.microsoft.com/office/powerpoint/2010/main" val="2739170061"/>
              </p:ext>
            </p:extLst>
          </p:nvPr>
        </p:nvGraphicFramePr>
        <p:xfrm>
          <a:off x="1127433" y="1317523"/>
          <a:ext cx="8417233" cy="247772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5" name="TextBox 4">
            <a:extLst>
              <a:ext uri="{FF2B5EF4-FFF2-40B4-BE49-F238E27FC236}">
                <a16:creationId xmlns:a16="http://schemas.microsoft.com/office/drawing/2014/main" id="{0A3DBE5A-C6D5-A210-51FB-CD0E28429D61}"/>
              </a:ext>
            </a:extLst>
          </p:cNvPr>
          <p:cNvSpPr txBox="1"/>
          <p:nvPr/>
        </p:nvSpPr>
        <p:spPr>
          <a:xfrm>
            <a:off x="1189703" y="1653645"/>
            <a:ext cx="684816" cy="369332"/>
          </a:xfrm>
          <a:prstGeom prst="rect">
            <a:avLst/>
          </a:prstGeom>
          <a:noFill/>
        </p:spPr>
        <p:txBody>
          <a:bodyPr wrap="square" rtlCol="0">
            <a:spAutoFit/>
          </a:bodyPr>
          <a:lstStyle/>
          <a:p>
            <a:r>
              <a:rPr lang="en-US" dirty="0"/>
              <a:t>  </a:t>
            </a:r>
            <a:r>
              <a:rPr lang="en-US" b="1" dirty="0"/>
              <a:t> 1</a:t>
            </a:r>
          </a:p>
        </p:txBody>
      </p:sp>
      <p:sp>
        <p:nvSpPr>
          <p:cNvPr id="6" name="TextBox 5">
            <a:extLst>
              <a:ext uri="{FF2B5EF4-FFF2-40B4-BE49-F238E27FC236}">
                <a16:creationId xmlns:a16="http://schemas.microsoft.com/office/drawing/2014/main" id="{083B44C8-6099-AF0C-F82A-4340DB9DA1F7}"/>
              </a:ext>
            </a:extLst>
          </p:cNvPr>
          <p:cNvSpPr txBox="1"/>
          <p:nvPr/>
        </p:nvSpPr>
        <p:spPr>
          <a:xfrm>
            <a:off x="1524369" y="2329462"/>
            <a:ext cx="301358" cy="369332"/>
          </a:xfrm>
          <a:prstGeom prst="rect">
            <a:avLst/>
          </a:prstGeom>
          <a:noFill/>
        </p:spPr>
        <p:txBody>
          <a:bodyPr wrap="square" rtlCol="0">
            <a:spAutoFit/>
          </a:bodyPr>
          <a:lstStyle/>
          <a:p>
            <a:r>
              <a:rPr lang="en-US" b="1" dirty="0"/>
              <a:t>2</a:t>
            </a:r>
          </a:p>
        </p:txBody>
      </p:sp>
      <p:sp>
        <p:nvSpPr>
          <p:cNvPr id="7" name="TextBox 6">
            <a:extLst>
              <a:ext uri="{FF2B5EF4-FFF2-40B4-BE49-F238E27FC236}">
                <a16:creationId xmlns:a16="http://schemas.microsoft.com/office/drawing/2014/main" id="{4425F8D7-FE4A-9CFE-3822-25053C04029A}"/>
              </a:ext>
            </a:extLst>
          </p:cNvPr>
          <p:cNvSpPr txBox="1"/>
          <p:nvPr/>
        </p:nvSpPr>
        <p:spPr>
          <a:xfrm>
            <a:off x="1254966" y="3119434"/>
            <a:ext cx="538806" cy="369332"/>
          </a:xfrm>
          <a:prstGeom prst="rect">
            <a:avLst/>
          </a:prstGeom>
          <a:noFill/>
        </p:spPr>
        <p:txBody>
          <a:bodyPr wrap="square" rtlCol="0">
            <a:spAutoFit/>
          </a:bodyPr>
          <a:lstStyle/>
          <a:p>
            <a:r>
              <a:rPr lang="en-US" b="1" dirty="0"/>
              <a:t>  3</a:t>
            </a:r>
          </a:p>
        </p:txBody>
      </p:sp>
      <p:graphicFrame>
        <p:nvGraphicFramePr>
          <p:cNvPr id="8" name="Diagram 7">
            <a:extLst>
              <a:ext uri="{FF2B5EF4-FFF2-40B4-BE49-F238E27FC236}">
                <a16:creationId xmlns:a16="http://schemas.microsoft.com/office/drawing/2014/main" id="{EA1F3813-959E-C923-4DD1-3C58445AEE9C}"/>
              </a:ext>
            </a:extLst>
          </p:cNvPr>
          <p:cNvGraphicFramePr/>
          <p:nvPr>
            <p:extLst>
              <p:ext uri="{D42A27DB-BD31-4B8C-83A1-F6EECF244321}">
                <p14:modId xmlns:p14="http://schemas.microsoft.com/office/powerpoint/2010/main" val="1500451096"/>
              </p:ext>
            </p:extLst>
          </p:nvPr>
        </p:nvGraphicFramePr>
        <p:xfrm>
          <a:off x="1127434" y="3795251"/>
          <a:ext cx="8417234" cy="2343081"/>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
        <p:nvSpPr>
          <p:cNvPr id="9" name="TextBox 8">
            <a:extLst>
              <a:ext uri="{FF2B5EF4-FFF2-40B4-BE49-F238E27FC236}">
                <a16:creationId xmlns:a16="http://schemas.microsoft.com/office/drawing/2014/main" id="{977D3E5A-1EEA-6AEC-8C8D-0B3109950F97}"/>
              </a:ext>
            </a:extLst>
          </p:cNvPr>
          <p:cNvSpPr txBox="1"/>
          <p:nvPr/>
        </p:nvSpPr>
        <p:spPr>
          <a:xfrm>
            <a:off x="1256441" y="4052715"/>
            <a:ext cx="418607" cy="369332"/>
          </a:xfrm>
          <a:prstGeom prst="rect">
            <a:avLst/>
          </a:prstGeom>
          <a:noFill/>
        </p:spPr>
        <p:txBody>
          <a:bodyPr wrap="square" rtlCol="0">
            <a:spAutoFit/>
          </a:bodyPr>
          <a:lstStyle/>
          <a:p>
            <a:r>
              <a:rPr lang="en-US" b="1" dirty="0"/>
              <a:t> 4</a:t>
            </a:r>
          </a:p>
        </p:txBody>
      </p:sp>
      <p:sp>
        <p:nvSpPr>
          <p:cNvPr id="10" name="TextBox 9">
            <a:extLst>
              <a:ext uri="{FF2B5EF4-FFF2-40B4-BE49-F238E27FC236}">
                <a16:creationId xmlns:a16="http://schemas.microsoft.com/office/drawing/2014/main" id="{545F4433-00D6-9EE8-9996-3131EAC02E54}"/>
              </a:ext>
            </a:extLst>
          </p:cNvPr>
          <p:cNvSpPr txBox="1"/>
          <p:nvPr/>
        </p:nvSpPr>
        <p:spPr>
          <a:xfrm>
            <a:off x="1455912" y="4766014"/>
            <a:ext cx="418607" cy="369332"/>
          </a:xfrm>
          <a:prstGeom prst="rect">
            <a:avLst/>
          </a:prstGeom>
          <a:noFill/>
        </p:spPr>
        <p:txBody>
          <a:bodyPr wrap="square" rtlCol="0">
            <a:spAutoFit/>
          </a:bodyPr>
          <a:lstStyle/>
          <a:p>
            <a:r>
              <a:rPr lang="en-US" b="1" dirty="0"/>
              <a:t> 5</a:t>
            </a:r>
          </a:p>
        </p:txBody>
      </p:sp>
      <p:sp>
        <p:nvSpPr>
          <p:cNvPr id="11" name="TextBox 10">
            <a:extLst>
              <a:ext uri="{FF2B5EF4-FFF2-40B4-BE49-F238E27FC236}">
                <a16:creationId xmlns:a16="http://schemas.microsoft.com/office/drawing/2014/main" id="{49469E23-3AB8-63E1-31ED-8FFC34B9EE9B}"/>
              </a:ext>
            </a:extLst>
          </p:cNvPr>
          <p:cNvSpPr txBox="1"/>
          <p:nvPr/>
        </p:nvSpPr>
        <p:spPr>
          <a:xfrm flipH="1">
            <a:off x="1335161" y="5452173"/>
            <a:ext cx="330054" cy="369332"/>
          </a:xfrm>
          <a:prstGeom prst="rect">
            <a:avLst/>
          </a:prstGeom>
          <a:noFill/>
        </p:spPr>
        <p:txBody>
          <a:bodyPr wrap="square" rtlCol="0">
            <a:spAutoFit/>
          </a:bodyPr>
          <a:lstStyle/>
          <a:p>
            <a:r>
              <a:rPr lang="en-US" b="1" dirty="0"/>
              <a:t>6</a:t>
            </a:r>
            <a:endParaRPr lang="en-US" dirty="0"/>
          </a:p>
        </p:txBody>
      </p:sp>
      <p:pic>
        <p:nvPicPr>
          <p:cNvPr id="12" name="Audio 11">
            <a:hlinkClick r:id="" action="ppaction://media"/>
            <a:extLst>
              <a:ext uri="{FF2B5EF4-FFF2-40B4-BE49-F238E27FC236}">
                <a16:creationId xmlns:a16="http://schemas.microsoft.com/office/drawing/2014/main" id="{E85F4B96-4BA9-AE8F-9E73-2AE0882F1547}"/>
              </a:ext>
            </a:extLst>
          </p:cNvPr>
          <p:cNvPicPr>
            <a:picLocks noChangeAspect="1"/>
          </p:cNvPicPr>
          <p:nvPr>
            <a:audioFile r:link="rId2"/>
            <p:extLst>
              <p:ext uri="{DAA4B4D4-6D71-4841-9C94-3DE7FCFB9230}">
                <p14:media xmlns:p14="http://schemas.microsoft.com/office/powerpoint/2010/main" r:embed="rId1"/>
              </p:ext>
            </p:extLst>
          </p:nvPr>
        </p:nvPicPr>
        <p:blipFill>
          <a:blip r:embed="rId14"/>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414862638"/>
      </p:ext>
    </p:extLst>
  </p:cSld>
  <p:clrMapOvr>
    <a:masterClrMapping/>
  </p:clrMapOvr>
  <mc:AlternateContent xmlns:mc="http://schemas.openxmlformats.org/markup-compatibility/2006" xmlns:p14="http://schemas.microsoft.com/office/powerpoint/2010/main">
    <mc:Choice Requires="p14">
      <p:transition spd="slow" p14:dur="2000" advTm="666"/>
    </mc:Choice>
    <mc:Fallback xmlns="">
      <p:transition spd="slow" advTm="6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A6C12B3-7C39-6447-DA22-2A4E543012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826" y="949274"/>
            <a:ext cx="5712542" cy="3543607"/>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332D9ECF-BEEB-84A3-BDE8-76AD2C6F41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19956" y="1162652"/>
            <a:ext cx="5927915" cy="3330229"/>
          </a:xfrm>
          <a:prstGeom prst="rect">
            <a:avLst/>
          </a:prstGeom>
          <a:ln>
            <a:noFill/>
          </a:ln>
          <a:effectLst>
            <a:outerShdw blurRad="292100" dist="139700" dir="2700000" algn="tl" rotWithShape="0">
              <a:srgbClr val="333333">
                <a:alpha val="65000"/>
              </a:srgbClr>
            </a:outerShdw>
          </a:effectLst>
        </p:spPr>
      </p:pic>
      <p:sp>
        <p:nvSpPr>
          <p:cNvPr id="9" name="TextBox 8">
            <a:extLst>
              <a:ext uri="{FF2B5EF4-FFF2-40B4-BE49-F238E27FC236}">
                <a16:creationId xmlns:a16="http://schemas.microsoft.com/office/drawing/2014/main" id="{340BF82D-E60C-65FE-DC65-767F41820125}"/>
              </a:ext>
            </a:extLst>
          </p:cNvPr>
          <p:cNvSpPr txBox="1"/>
          <p:nvPr/>
        </p:nvSpPr>
        <p:spPr>
          <a:xfrm>
            <a:off x="501445" y="4827177"/>
            <a:ext cx="9665110" cy="1477328"/>
          </a:xfrm>
          <a:prstGeom prst="rect">
            <a:avLst/>
          </a:prstGeom>
          <a:noFill/>
        </p:spPr>
        <p:txBody>
          <a:bodyPr wrap="square">
            <a:spAutoFit/>
          </a:bodyPr>
          <a:lstStyle/>
          <a:p>
            <a:pPr algn="l"/>
            <a:r>
              <a:rPr lang="en-US" i="0">
                <a:solidFill>
                  <a:srgbClr val="000000"/>
                </a:solidFill>
                <a:effectLst/>
              </a:rPr>
              <a:t>Graph 1 : </a:t>
            </a:r>
          </a:p>
          <a:p>
            <a:pPr marL="285750" indent="-285750" algn="l">
              <a:buFont typeface="Arial" panose="020B0604020202020204" pitchFamily="34" charset="0"/>
              <a:buChar char="•"/>
            </a:pPr>
            <a:r>
              <a:rPr lang="en-US" i="0">
                <a:solidFill>
                  <a:srgbClr val="000000"/>
                </a:solidFill>
                <a:effectLst/>
              </a:rPr>
              <a:t>For the price range of 10.5L to 80L from high to low price for top 30</a:t>
            </a:r>
          </a:p>
          <a:p>
            <a:pPr algn="l"/>
            <a:r>
              <a:rPr lang="en-US" i="0">
                <a:solidFill>
                  <a:srgbClr val="000000"/>
                </a:solidFill>
                <a:effectLst/>
              </a:rPr>
              <a:t>Graph 2 : </a:t>
            </a:r>
          </a:p>
          <a:p>
            <a:pPr marL="285750" indent="-285750" algn="l">
              <a:buFont typeface="Arial" panose="020B0604020202020204" pitchFamily="34" charset="0"/>
              <a:buChar char="•"/>
            </a:pPr>
            <a:r>
              <a:rPr lang="en-US" i="0">
                <a:solidFill>
                  <a:srgbClr val="000000"/>
                </a:solidFill>
                <a:effectLst/>
              </a:rPr>
              <a:t>For the price range of 10.5L to 80L from low to high price for bottom 30</a:t>
            </a:r>
          </a:p>
          <a:p>
            <a:pPr marL="285750" indent="-285750" algn="l">
              <a:buFont typeface="Arial" panose="020B0604020202020204" pitchFamily="34" charset="0"/>
              <a:buChar char="•"/>
            </a:pPr>
            <a:r>
              <a:rPr lang="en-US" i="0">
                <a:solidFill>
                  <a:srgbClr val="000000"/>
                </a:solidFill>
                <a:effectLst/>
              </a:rPr>
              <a:t>Mostly, minimum area in sqft is for 3000 rate per sqft</a:t>
            </a:r>
            <a:endParaRPr lang="en-US" i="0" dirty="0">
              <a:solidFill>
                <a:srgbClr val="000000"/>
              </a:solidFill>
              <a:effectLst/>
            </a:endParaRPr>
          </a:p>
        </p:txBody>
      </p:sp>
      <p:sp>
        <p:nvSpPr>
          <p:cNvPr id="11" name="TextBox 10">
            <a:extLst>
              <a:ext uri="{FF2B5EF4-FFF2-40B4-BE49-F238E27FC236}">
                <a16:creationId xmlns:a16="http://schemas.microsoft.com/office/drawing/2014/main" id="{78D13A44-83CB-E9C2-605A-15309A8F1066}"/>
              </a:ext>
            </a:extLst>
          </p:cNvPr>
          <p:cNvSpPr txBox="1"/>
          <p:nvPr/>
        </p:nvSpPr>
        <p:spPr>
          <a:xfrm>
            <a:off x="570271" y="459024"/>
            <a:ext cx="6096000" cy="369332"/>
          </a:xfrm>
          <a:prstGeom prst="rect">
            <a:avLst/>
          </a:prstGeom>
          <a:noFill/>
        </p:spPr>
        <p:txBody>
          <a:bodyPr wrap="square">
            <a:spAutoFit/>
          </a:bodyPr>
          <a:lstStyle/>
          <a:p>
            <a:pPr algn="l"/>
            <a:r>
              <a:rPr lang="en-US" b="1" i="1" dirty="0">
                <a:solidFill>
                  <a:srgbClr val="000000"/>
                </a:solidFill>
              </a:rPr>
              <a:t>Violin plot between </a:t>
            </a:r>
            <a:r>
              <a:rPr lang="en-US" b="1" i="1" dirty="0" err="1">
                <a:solidFill>
                  <a:srgbClr val="000000"/>
                </a:solidFill>
                <a:effectLst/>
              </a:rPr>
              <a:t>Total_sqft</a:t>
            </a:r>
            <a:r>
              <a:rPr lang="en-US" b="1" i="1" dirty="0">
                <a:solidFill>
                  <a:srgbClr val="000000"/>
                </a:solidFill>
                <a:effectLst/>
              </a:rPr>
              <a:t> Vs </a:t>
            </a:r>
            <a:r>
              <a:rPr lang="en-US" b="1" i="1" dirty="0" err="1">
                <a:solidFill>
                  <a:srgbClr val="000000"/>
                </a:solidFill>
                <a:effectLst/>
              </a:rPr>
              <a:t>Price_per_sqft</a:t>
            </a:r>
            <a:endParaRPr lang="en-US" b="1" i="1" dirty="0">
              <a:solidFill>
                <a:srgbClr val="000000"/>
              </a:solidFill>
              <a:effectLst/>
            </a:endParaRPr>
          </a:p>
        </p:txBody>
      </p:sp>
    </p:spTree>
    <p:extLst>
      <p:ext uri="{BB962C8B-B14F-4D97-AF65-F5344CB8AC3E}">
        <p14:creationId xmlns:p14="http://schemas.microsoft.com/office/powerpoint/2010/main" val="6638034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56E945C-0F5C-9CF2-2ECD-F01E817631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660" y="1124763"/>
            <a:ext cx="5486400" cy="3122773"/>
          </a:xfrm>
          <a:prstGeom prst="rect">
            <a:avLst/>
          </a:prstGeom>
          <a:ln>
            <a:noFill/>
          </a:ln>
          <a:effectLst>
            <a:outerShdw blurRad="292100" dist="139700" dir="2700000" algn="tl" rotWithShape="0">
              <a:srgbClr val="333333">
                <a:alpha val="65000"/>
              </a:srgbClr>
            </a:outerShdw>
          </a:effectLst>
        </p:spPr>
      </p:pic>
      <p:pic>
        <p:nvPicPr>
          <p:cNvPr id="5" name="Picture 4">
            <a:extLst>
              <a:ext uri="{FF2B5EF4-FFF2-40B4-BE49-F238E27FC236}">
                <a16:creationId xmlns:a16="http://schemas.microsoft.com/office/drawing/2014/main" id="{5C018DFC-B12C-56F0-FDE4-3D93760C4D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68285" y="1219200"/>
            <a:ext cx="5928874" cy="3401962"/>
          </a:xfrm>
          <a:prstGeom prst="rect">
            <a:avLst/>
          </a:prstGeom>
          <a:ln>
            <a:noFill/>
          </a:ln>
          <a:effectLst>
            <a:outerShdw blurRad="292100" dist="139700" dir="2700000" algn="tl" rotWithShape="0">
              <a:srgbClr val="333333">
                <a:alpha val="65000"/>
              </a:srgbClr>
            </a:outerShdw>
          </a:effectLst>
        </p:spPr>
      </p:pic>
      <p:sp>
        <p:nvSpPr>
          <p:cNvPr id="7" name="TextBox 6">
            <a:extLst>
              <a:ext uri="{FF2B5EF4-FFF2-40B4-BE49-F238E27FC236}">
                <a16:creationId xmlns:a16="http://schemas.microsoft.com/office/drawing/2014/main" id="{05AAFE63-F84A-45D7-4865-79325C93A847}"/>
              </a:ext>
            </a:extLst>
          </p:cNvPr>
          <p:cNvSpPr txBox="1"/>
          <p:nvPr/>
        </p:nvSpPr>
        <p:spPr>
          <a:xfrm>
            <a:off x="353960" y="4835380"/>
            <a:ext cx="9615949" cy="1754326"/>
          </a:xfrm>
          <a:prstGeom prst="rect">
            <a:avLst/>
          </a:prstGeom>
          <a:noFill/>
        </p:spPr>
        <p:txBody>
          <a:bodyPr wrap="square">
            <a:spAutoFit/>
          </a:bodyPr>
          <a:lstStyle/>
          <a:p>
            <a:pPr algn="l"/>
            <a:r>
              <a:rPr lang="en-US" b="0" i="0" dirty="0">
                <a:solidFill>
                  <a:srgbClr val="000000"/>
                </a:solidFill>
                <a:effectLst/>
              </a:rPr>
              <a:t>Graph 1 : </a:t>
            </a:r>
          </a:p>
          <a:p>
            <a:pPr marL="285750" indent="-285750" algn="l">
              <a:buFont typeface="Arial" panose="020B0604020202020204" pitchFamily="34" charset="0"/>
              <a:buChar char="•"/>
            </a:pPr>
            <a:r>
              <a:rPr lang="en-US" b="0" i="0" dirty="0">
                <a:solidFill>
                  <a:srgbClr val="000000"/>
                </a:solidFill>
                <a:effectLst/>
              </a:rPr>
              <a:t>For the price range of 10.5L to 80L from high to low price for top 30</a:t>
            </a:r>
          </a:p>
          <a:p>
            <a:pPr marL="285750" indent="-285750" algn="l">
              <a:buFont typeface="Arial" panose="020B0604020202020204" pitchFamily="34" charset="0"/>
              <a:buChar char="•"/>
            </a:pPr>
            <a:r>
              <a:rPr lang="en-US" b="0" i="0" dirty="0">
                <a:solidFill>
                  <a:srgbClr val="000000"/>
                </a:solidFill>
                <a:effectLst/>
              </a:rPr>
              <a:t>Mostly, same price for each kind of location</a:t>
            </a:r>
          </a:p>
          <a:p>
            <a:pPr algn="l"/>
            <a:r>
              <a:rPr lang="en-US" b="0" i="0" dirty="0">
                <a:solidFill>
                  <a:srgbClr val="000000"/>
                </a:solidFill>
                <a:effectLst/>
              </a:rPr>
              <a:t>Graph 2 : </a:t>
            </a:r>
          </a:p>
          <a:p>
            <a:pPr marL="285750" indent="-285750" algn="l">
              <a:buFont typeface="Arial" panose="020B0604020202020204" pitchFamily="34" charset="0"/>
              <a:buChar char="•"/>
            </a:pPr>
            <a:r>
              <a:rPr lang="en-US" b="0" i="0" dirty="0">
                <a:solidFill>
                  <a:srgbClr val="000000"/>
                </a:solidFill>
                <a:effectLst/>
              </a:rPr>
              <a:t>For the price range of 10.5L to 80L from low to high price for bottom 30</a:t>
            </a:r>
          </a:p>
          <a:p>
            <a:pPr marL="285750" indent="-285750" algn="l">
              <a:buFont typeface="Arial" panose="020B0604020202020204" pitchFamily="34" charset="0"/>
              <a:buChar char="•"/>
            </a:pPr>
            <a:r>
              <a:rPr lang="en-US" b="0" i="0" dirty="0">
                <a:solidFill>
                  <a:srgbClr val="000000"/>
                </a:solidFill>
                <a:effectLst/>
              </a:rPr>
              <a:t>Mostly, lowest price around 10L for </a:t>
            </a:r>
            <a:r>
              <a:rPr lang="en-US" b="0" i="0" dirty="0" err="1">
                <a:solidFill>
                  <a:srgbClr val="000000"/>
                </a:solidFill>
                <a:effectLst/>
              </a:rPr>
              <a:t>shirke</a:t>
            </a:r>
            <a:r>
              <a:rPr lang="en-US" b="0" i="0" dirty="0">
                <a:solidFill>
                  <a:srgbClr val="000000"/>
                </a:solidFill>
                <a:effectLst/>
              </a:rPr>
              <a:t> Layout.</a:t>
            </a:r>
          </a:p>
        </p:txBody>
      </p:sp>
      <p:sp>
        <p:nvSpPr>
          <p:cNvPr id="9" name="TextBox 8">
            <a:extLst>
              <a:ext uri="{FF2B5EF4-FFF2-40B4-BE49-F238E27FC236}">
                <a16:creationId xmlns:a16="http://schemas.microsoft.com/office/drawing/2014/main" id="{0E3D3C3A-8651-7381-6B2F-61D23BB028C1}"/>
              </a:ext>
            </a:extLst>
          </p:cNvPr>
          <p:cNvSpPr txBox="1"/>
          <p:nvPr/>
        </p:nvSpPr>
        <p:spPr>
          <a:xfrm>
            <a:off x="511278" y="575004"/>
            <a:ext cx="6096000" cy="369332"/>
          </a:xfrm>
          <a:prstGeom prst="rect">
            <a:avLst/>
          </a:prstGeom>
          <a:noFill/>
        </p:spPr>
        <p:txBody>
          <a:bodyPr wrap="square">
            <a:spAutoFit/>
          </a:bodyPr>
          <a:lstStyle/>
          <a:p>
            <a:pPr algn="l"/>
            <a:r>
              <a:rPr lang="en-US" b="1" i="1" dirty="0">
                <a:solidFill>
                  <a:srgbClr val="000000"/>
                </a:solidFill>
                <a:effectLst/>
              </a:rPr>
              <a:t>Box plot between Location Vs Price(Lakhs)</a:t>
            </a:r>
          </a:p>
        </p:txBody>
      </p:sp>
    </p:spTree>
    <p:extLst>
      <p:ext uri="{BB962C8B-B14F-4D97-AF65-F5344CB8AC3E}">
        <p14:creationId xmlns:p14="http://schemas.microsoft.com/office/powerpoint/2010/main" val="15640046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1FAA87-91BD-4412-6E59-F89A11A8E062}"/>
              </a:ext>
            </a:extLst>
          </p:cNvPr>
          <p:cNvSpPr>
            <a:spLocks noGrp="1"/>
          </p:cNvSpPr>
          <p:nvPr>
            <p:ph type="title"/>
          </p:nvPr>
        </p:nvSpPr>
        <p:spPr>
          <a:xfrm>
            <a:off x="186812" y="79990"/>
            <a:ext cx="10960510" cy="627933"/>
          </a:xfrm>
        </p:spPr>
        <p:txBody>
          <a:bodyPr>
            <a:normAutofit/>
          </a:bodyPr>
          <a:lstStyle/>
          <a:p>
            <a:r>
              <a:rPr lang="en-US" sz="2800" b="1" i="1" dirty="0">
                <a:latin typeface="+mn-lt"/>
              </a:rPr>
              <a:t>2</a:t>
            </a:r>
            <a:r>
              <a:rPr lang="en-US" sz="2800" b="1" i="1" baseline="30000" dirty="0">
                <a:latin typeface="+mn-lt"/>
              </a:rPr>
              <a:t>nd</a:t>
            </a:r>
            <a:r>
              <a:rPr lang="en-US" sz="2800" b="1" i="1" dirty="0">
                <a:latin typeface="+mn-lt"/>
              </a:rPr>
              <a:t> Interval :</a:t>
            </a:r>
          </a:p>
        </p:txBody>
      </p:sp>
      <p:pic>
        <p:nvPicPr>
          <p:cNvPr id="4" name="Picture 3">
            <a:extLst>
              <a:ext uri="{FF2B5EF4-FFF2-40B4-BE49-F238E27FC236}">
                <a16:creationId xmlns:a16="http://schemas.microsoft.com/office/drawing/2014/main" id="{81188CE9-95FB-CCBD-EF44-C0CB5E6501E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811" y="1089782"/>
            <a:ext cx="5496232" cy="3370072"/>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0461A208-4D11-A730-90CE-3B5A043A75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10864" y="1192096"/>
            <a:ext cx="6036817" cy="3124265"/>
          </a:xfrm>
          <a:prstGeom prst="rect">
            <a:avLst/>
          </a:prstGeom>
          <a:ln>
            <a:noFill/>
          </a:ln>
          <a:effectLst>
            <a:outerShdw blurRad="292100" dist="139700" dir="2700000" algn="tl" rotWithShape="0">
              <a:srgbClr val="333333">
                <a:alpha val="65000"/>
              </a:srgbClr>
            </a:outerShdw>
          </a:effectLst>
        </p:spPr>
      </p:pic>
      <p:sp>
        <p:nvSpPr>
          <p:cNvPr id="8" name="TextBox 7">
            <a:extLst>
              <a:ext uri="{FF2B5EF4-FFF2-40B4-BE49-F238E27FC236}">
                <a16:creationId xmlns:a16="http://schemas.microsoft.com/office/drawing/2014/main" id="{682B5DA9-FF1B-F0D1-2807-48D5CC1C43B7}"/>
              </a:ext>
            </a:extLst>
          </p:cNvPr>
          <p:cNvSpPr txBox="1"/>
          <p:nvPr/>
        </p:nvSpPr>
        <p:spPr>
          <a:xfrm>
            <a:off x="186811" y="4459854"/>
            <a:ext cx="11660869" cy="2031325"/>
          </a:xfrm>
          <a:prstGeom prst="rect">
            <a:avLst/>
          </a:prstGeom>
          <a:noFill/>
        </p:spPr>
        <p:txBody>
          <a:bodyPr wrap="square">
            <a:spAutoFit/>
          </a:bodyPr>
          <a:lstStyle/>
          <a:p>
            <a:pPr algn="l"/>
            <a:r>
              <a:rPr lang="en-US" b="0" i="0" dirty="0">
                <a:solidFill>
                  <a:srgbClr val="000000"/>
                </a:solidFill>
                <a:effectLst/>
              </a:rPr>
              <a:t>Graph 1 : </a:t>
            </a:r>
          </a:p>
          <a:p>
            <a:pPr marL="285750" indent="-285750" algn="l">
              <a:buFont typeface="Arial" panose="020B0604020202020204" pitchFamily="34" charset="0"/>
              <a:buChar char="•"/>
            </a:pPr>
            <a:r>
              <a:rPr lang="en-US" b="0" i="0" dirty="0">
                <a:solidFill>
                  <a:srgbClr val="000000"/>
                </a:solidFill>
                <a:effectLst/>
              </a:rPr>
              <a:t>For the price range of 100L to 800L from high to low price for top 30 </a:t>
            </a:r>
          </a:p>
          <a:p>
            <a:pPr marL="285750" indent="-285750" algn="l">
              <a:buFont typeface="Arial" panose="020B0604020202020204" pitchFamily="34" charset="0"/>
              <a:buChar char="•"/>
            </a:pPr>
            <a:r>
              <a:rPr lang="en-US" b="0" i="0" dirty="0">
                <a:solidFill>
                  <a:srgbClr val="000000"/>
                </a:solidFill>
                <a:effectLst/>
              </a:rPr>
              <a:t>Mostly, highest price of more than 800L is there for 4 Bedroom house, followed by 5 Bedroom house and 4BHK Apartment</a:t>
            </a:r>
          </a:p>
          <a:p>
            <a:pPr algn="l"/>
            <a:r>
              <a:rPr lang="en-US" b="0" i="0" dirty="0">
                <a:solidFill>
                  <a:srgbClr val="000000"/>
                </a:solidFill>
                <a:effectLst/>
              </a:rPr>
              <a:t>Graph 2 : </a:t>
            </a:r>
          </a:p>
          <a:p>
            <a:pPr marL="285750" indent="-285750" algn="l">
              <a:buFont typeface="Arial" panose="020B0604020202020204" pitchFamily="34" charset="0"/>
              <a:buChar char="•"/>
            </a:pPr>
            <a:r>
              <a:rPr lang="en-US" b="0" i="0" dirty="0">
                <a:solidFill>
                  <a:srgbClr val="000000"/>
                </a:solidFill>
                <a:effectLst/>
              </a:rPr>
              <a:t>For the price range of 100L to 800L from low to high price for bottom 30</a:t>
            </a:r>
          </a:p>
          <a:p>
            <a:pPr marL="285750" indent="-285750" algn="l">
              <a:buFont typeface="Arial" panose="020B0604020202020204" pitchFamily="34" charset="0"/>
              <a:buChar char="•"/>
            </a:pPr>
            <a:r>
              <a:rPr lang="en-US" b="0" i="0" dirty="0">
                <a:solidFill>
                  <a:srgbClr val="000000"/>
                </a:solidFill>
                <a:effectLst/>
              </a:rPr>
              <a:t>In this,3BHK Apartment are more in number for the minimum price approximately.</a:t>
            </a:r>
          </a:p>
        </p:txBody>
      </p:sp>
      <p:sp>
        <p:nvSpPr>
          <p:cNvPr id="10" name="TextBox 9">
            <a:extLst>
              <a:ext uri="{FF2B5EF4-FFF2-40B4-BE49-F238E27FC236}">
                <a16:creationId xmlns:a16="http://schemas.microsoft.com/office/drawing/2014/main" id="{C1CA8E04-42AF-03A4-1052-1F034F40E698}"/>
              </a:ext>
            </a:extLst>
          </p:cNvPr>
          <p:cNvSpPr txBox="1"/>
          <p:nvPr/>
        </p:nvSpPr>
        <p:spPr>
          <a:xfrm>
            <a:off x="186811" y="663030"/>
            <a:ext cx="6096000" cy="369332"/>
          </a:xfrm>
          <a:prstGeom prst="rect">
            <a:avLst/>
          </a:prstGeom>
          <a:noFill/>
        </p:spPr>
        <p:txBody>
          <a:bodyPr wrap="square">
            <a:spAutoFit/>
          </a:bodyPr>
          <a:lstStyle/>
          <a:p>
            <a:pPr algn="l"/>
            <a:r>
              <a:rPr lang="en-US" b="1" i="1" dirty="0" err="1">
                <a:solidFill>
                  <a:srgbClr val="000000"/>
                </a:solidFill>
                <a:effectLst/>
              </a:rPr>
              <a:t>Swarmplot</a:t>
            </a:r>
            <a:r>
              <a:rPr lang="en-US" b="1" i="1" dirty="0">
                <a:solidFill>
                  <a:srgbClr val="000000"/>
                </a:solidFill>
                <a:effectLst/>
              </a:rPr>
              <a:t> between Title vs Price(Lakhs)</a:t>
            </a:r>
          </a:p>
        </p:txBody>
      </p:sp>
    </p:spTree>
    <p:extLst>
      <p:ext uri="{BB962C8B-B14F-4D97-AF65-F5344CB8AC3E}">
        <p14:creationId xmlns:p14="http://schemas.microsoft.com/office/powerpoint/2010/main" val="33867079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1820066-4C40-13F8-7F2C-80B1AE3D80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7477" y="975947"/>
            <a:ext cx="5455568" cy="3232260"/>
          </a:xfrm>
          <a:prstGeom prst="rect">
            <a:avLst/>
          </a:prstGeom>
          <a:ln>
            <a:noFill/>
          </a:ln>
          <a:effectLst>
            <a:outerShdw blurRad="292100" dist="139700" dir="2700000" algn="tl" rotWithShape="0">
              <a:srgbClr val="333333">
                <a:alpha val="65000"/>
              </a:srgbClr>
            </a:outerShdw>
          </a:effectLst>
        </p:spPr>
      </p:pic>
      <p:pic>
        <p:nvPicPr>
          <p:cNvPr id="5" name="Picture 4">
            <a:extLst>
              <a:ext uri="{FF2B5EF4-FFF2-40B4-BE49-F238E27FC236}">
                <a16:creationId xmlns:a16="http://schemas.microsoft.com/office/drawing/2014/main" id="{25B66BC2-0C94-4A3D-8AC3-2387A48B14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8516" y="1068495"/>
            <a:ext cx="5612512" cy="3139712"/>
          </a:xfrm>
          <a:prstGeom prst="rect">
            <a:avLst/>
          </a:prstGeom>
          <a:ln>
            <a:noFill/>
          </a:ln>
          <a:effectLst>
            <a:outerShdw blurRad="292100" dist="139700" dir="2700000" algn="tl" rotWithShape="0">
              <a:srgbClr val="333333">
                <a:alpha val="65000"/>
              </a:srgbClr>
            </a:outerShdw>
          </a:effectLst>
        </p:spPr>
      </p:pic>
      <p:sp>
        <p:nvSpPr>
          <p:cNvPr id="7" name="TextBox 6">
            <a:extLst>
              <a:ext uri="{FF2B5EF4-FFF2-40B4-BE49-F238E27FC236}">
                <a16:creationId xmlns:a16="http://schemas.microsoft.com/office/drawing/2014/main" id="{7631541A-35E2-0485-704D-19C486E143F9}"/>
              </a:ext>
            </a:extLst>
          </p:cNvPr>
          <p:cNvSpPr txBox="1"/>
          <p:nvPr/>
        </p:nvSpPr>
        <p:spPr>
          <a:xfrm>
            <a:off x="403124" y="4509219"/>
            <a:ext cx="10166553" cy="1754326"/>
          </a:xfrm>
          <a:prstGeom prst="rect">
            <a:avLst/>
          </a:prstGeom>
          <a:noFill/>
        </p:spPr>
        <p:txBody>
          <a:bodyPr wrap="square">
            <a:spAutoFit/>
          </a:bodyPr>
          <a:lstStyle/>
          <a:p>
            <a:pPr algn="l"/>
            <a:r>
              <a:rPr lang="en-US" b="0" i="0" dirty="0">
                <a:solidFill>
                  <a:srgbClr val="000000"/>
                </a:solidFill>
                <a:effectLst/>
                <a:latin typeface="Helvetica Neue"/>
              </a:rPr>
              <a:t>Graph 1 : </a:t>
            </a:r>
          </a:p>
          <a:p>
            <a:pPr marL="285750" indent="-285750" algn="l">
              <a:buFont typeface="Arial" panose="020B0604020202020204" pitchFamily="34" charset="0"/>
              <a:buChar char="•"/>
            </a:pPr>
            <a:r>
              <a:rPr lang="en-US" b="0" i="0" dirty="0">
                <a:solidFill>
                  <a:srgbClr val="000000"/>
                </a:solidFill>
                <a:effectLst/>
                <a:latin typeface="Helvetica Neue"/>
              </a:rPr>
              <a:t>For the price range of 100L to 900L from high to low price for top 30</a:t>
            </a:r>
          </a:p>
          <a:p>
            <a:pPr marL="285750" indent="-285750" algn="l">
              <a:buFont typeface="Arial" panose="020B0604020202020204" pitchFamily="34" charset="0"/>
              <a:buChar char="•"/>
            </a:pPr>
            <a:r>
              <a:rPr lang="en-US" b="0" i="0" dirty="0">
                <a:solidFill>
                  <a:srgbClr val="000000"/>
                </a:solidFill>
                <a:effectLst/>
                <a:latin typeface="Helvetica Neue"/>
              </a:rPr>
              <a:t>Mostly, highest price of 860L is there for 2700 </a:t>
            </a:r>
            <a:r>
              <a:rPr lang="en-US" b="0" i="0" dirty="0" err="1">
                <a:solidFill>
                  <a:srgbClr val="000000"/>
                </a:solidFill>
                <a:effectLst/>
                <a:latin typeface="Helvetica Neue"/>
              </a:rPr>
              <a:t>sqft</a:t>
            </a:r>
            <a:r>
              <a:rPr lang="en-US" b="0" i="0" dirty="0">
                <a:solidFill>
                  <a:srgbClr val="000000"/>
                </a:solidFill>
                <a:effectLst/>
                <a:latin typeface="Helvetica Neue"/>
              </a:rPr>
              <a:t> in this plot</a:t>
            </a:r>
          </a:p>
          <a:p>
            <a:pPr algn="l"/>
            <a:r>
              <a:rPr lang="en-US" b="0" i="0" dirty="0">
                <a:solidFill>
                  <a:srgbClr val="000000"/>
                </a:solidFill>
                <a:effectLst/>
                <a:latin typeface="Helvetica Neue"/>
              </a:rPr>
              <a:t>Graph 2 : </a:t>
            </a:r>
          </a:p>
          <a:p>
            <a:pPr marL="285750" indent="-285750" algn="l">
              <a:buFont typeface="Arial" panose="020B0604020202020204" pitchFamily="34" charset="0"/>
              <a:buChar char="•"/>
            </a:pPr>
            <a:r>
              <a:rPr lang="en-US" b="0" i="0" dirty="0">
                <a:solidFill>
                  <a:srgbClr val="000000"/>
                </a:solidFill>
                <a:effectLst/>
                <a:latin typeface="Helvetica Neue"/>
              </a:rPr>
              <a:t>For the price range of 100L to 900L from low to high price for bottom 30</a:t>
            </a:r>
          </a:p>
          <a:p>
            <a:pPr marL="285750" indent="-285750" algn="l">
              <a:buFont typeface="Arial" panose="020B0604020202020204" pitchFamily="34" charset="0"/>
              <a:buChar char="•"/>
            </a:pPr>
            <a:r>
              <a:rPr lang="en-US" b="0" i="0" dirty="0">
                <a:solidFill>
                  <a:srgbClr val="000000"/>
                </a:solidFill>
                <a:effectLst/>
                <a:latin typeface="Helvetica Neue"/>
              </a:rPr>
              <a:t>Mostly, lowest price of 100L is there for all areas in </a:t>
            </a:r>
            <a:r>
              <a:rPr lang="en-US" b="0" i="0" dirty="0" err="1">
                <a:solidFill>
                  <a:srgbClr val="000000"/>
                </a:solidFill>
                <a:effectLst/>
                <a:latin typeface="Helvetica Neue"/>
              </a:rPr>
              <a:t>sqft</a:t>
            </a:r>
            <a:r>
              <a:rPr lang="en-US" b="0" i="0" dirty="0">
                <a:solidFill>
                  <a:srgbClr val="000000"/>
                </a:solidFill>
                <a:effectLst/>
                <a:latin typeface="Helvetica Neue"/>
              </a:rPr>
              <a:t> in this plot</a:t>
            </a:r>
          </a:p>
        </p:txBody>
      </p:sp>
      <p:sp>
        <p:nvSpPr>
          <p:cNvPr id="9" name="TextBox 8">
            <a:extLst>
              <a:ext uri="{FF2B5EF4-FFF2-40B4-BE49-F238E27FC236}">
                <a16:creationId xmlns:a16="http://schemas.microsoft.com/office/drawing/2014/main" id="{B7A1036B-7BC5-3E80-D957-93D567576E59}"/>
              </a:ext>
            </a:extLst>
          </p:cNvPr>
          <p:cNvSpPr txBox="1"/>
          <p:nvPr/>
        </p:nvSpPr>
        <p:spPr>
          <a:xfrm>
            <a:off x="403124" y="456109"/>
            <a:ext cx="6096000" cy="369332"/>
          </a:xfrm>
          <a:prstGeom prst="rect">
            <a:avLst/>
          </a:prstGeom>
          <a:noFill/>
        </p:spPr>
        <p:txBody>
          <a:bodyPr wrap="square">
            <a:spAutoFit/>
          </a:bodyPr>
          <a:lstStyle/>
          <a:p>
            <a:pPr algn="l"/>
            <a:r>
              <a:rPr lang="en-US" b="1" i="1" dirty="0">
                <a:solidFill>
                  <a:srgbClr val="000000"/>
                </a:solidFill>
                <a:effectLst/>
              </a:rPr>
              <a:t>Box plot between </a:t>
            </a:r>
            <a:r>
              <a:rPr lang="en-US" b="1" i="1" dirty="0" err="1">
                <a:solidFill>
                  <a:srgbClr val="000000"/>
                </a:solidFill>
                <a:effectLst/>
              </a:rPr>
              <a:t>Total_sqft</a:t>
            </a:r>
            <a:r>
              <a:rPr lang="en-US" b="1" i="1" dirty="0">
                <a:solidFill>
                  <a:srgbClr val="000000"/>
                </a:solidFill>
                <a:effectLst/>
              </a:rPr>
              <a:t> Vs Price(Lakhs)</a:t>
            </a:r>
          </a:p>
        </p:txBody>
      </p:sp>
    </p:spTree>
    <p:extLst>
      <p:ext uri="{BB962C8B-B14F-4D97-AF65-F5344CB8AC3E}">
        <p14:creationId xmlns:p14="http://schemas.microsoft.com/office/powerpoint/2010/main" val="30443959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E6517AA-707F-0163-CAAC-1378003F2F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4724" y="1038964"/>
            <a:ext cx="5281173" cy="3434714"/>
          </a:xfrm>
          <a:prstGeom prst="rect">
            <a:avLst/>
          </a:prstGeom>
          <a:ln>
            <a:noFill/>
          </a:ln>
          <a:effectLst>
            <a:outerShdw blurRad="292100" dist="139700" dir="2700000" algn="tl" rotWithShape="0">
              <a:srgbClr val="333333">
                <a:alpha val="65000"/>
              </a:srgbClr>
            </a:outerShdw>
          </a:effectLst>
        </p:spPr>
      </p:pic>
      <p:pic>
        <p:nvPicPr>
          <p:cNvPr id="5" name="Picture 4">
            <a:extLst>
              <a:ext uri="{FF2B5EF4-FFF2-40B4-BE49-F238E27FC236}">
                <a16:creationId xmlns:a16="http://schemas.microsoft.com/office/drawing/2014/main" id="{25772CED-D9F0-3BA3-CD18-70641E1725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15897" y="960811"/>
            <a:ext cx="5761703" cy="3434715"/>
          </a:xfrm>
          <a:prstGeom prst="rect">
            <a:avLst/>
          </a:prstGeom>
          <a:ln>
            <a:noFill/>
          </a:ln>
          <a:effectLst>
            <a:outerShdw blurRad="292100" dist="139700" dir="2700000" algn="tl" rotWithShape="0">
              <a:srgbClr val="333333">
                <a:alpha val="65000"/>
              </a:srgbClr>
            </a:outerShdw>
          </a:effectLst>
        </p:spPr>
      </p:pic>
      <p:sp>
        <p:nvSpPr>
          <p:cNvPr id="7" name="TextBox 6">
            <a:extLst>
              <a:ext uri="{FF2B5EF4-FFF2-40B4-BE49-F238E27FC236}">
                <a16:creationId xmlns:a16="http://schemas.microsoft.com/office/drawing/2014/main" id="{A1870702-F33C-1E91-6F18-3132DDDAED89}"/>
              </a:ext>
            </a:extLst>
          </p:cNvPr>
          <p:cNvSpPr txBox="1"/>
          <p:nvPr/>
        </p:nvSpPr>
        <p:spPr>
          <a:xfrm>
            <a:off x="462117" y="4473678"/>
            <a:ext cx="9684774" cy="1754326"/>
          </a:xfrm>
          <a:prstGeom prst="rect">
            <a:avLst/>
          </a:prstGeom>
          <a:noFill/>
        </p:spPr>
        <p:txBody>
          <a:bodyPr wrap="square">
            <a:spAutoFit/>
          </a:bodyPr>
          <a:lstStyle/>
          <a:p>
            <a:pPr algn="l"/>
            <a:r>
              <a:rPr lang="en-US" b="0" i="0" dirty="0">
                <a:solidFill>
                  <a:srgbClr val="000000"/>
                </a:solidFill>
                <a:effectLst/>
              </a:rPr>
              <a:t>Graph 1 : </a:t>
            </a:r>
          </a:p>
          <a:p>
            <a:pPr marL="285750" indent="-285750" algn="l">
              <a:buFont typeface="Arial" panose="020B0604020202020204" pitchFamily="34" charset="0"/>
              <a:buChar char="•"/>
            </a:pPr>
            <a:r>
              <a:rPr lang="en-US" b="0" i="0" dirty="0">
                <a:solidFill>
                  <a:srgbClr val="000000"/>
                </a:solidFill>
                <a:effectLst/>
              </a:rPr>
              <a:t>For the price range of 100L to 900L from high to low price for top 30</a:t>
            </a:r>
          </a:p>
          <a:p>
            <a:pPr marL="285750" indent="-285750" algn="l">
              <a:buFont typeface="Arial" panose="020B0604020202020204" pitchFamily="34" charset="0"/>
              <a:buChar char="•"/>
            </a:pPr>
            <a:r>
              <a:rPr lang="en-US" b="0" i="0" dirty="0">
                <a:solidFill>
                  <a:srgbClr val="000000"/>
                </a:solidFill>
                <a:effectLst/>
              </a:rPr>
              <a:t>Mostly, highest price of 860L is there in 1st Block Koramangala</a:t>
            </a:r>
          </a:p>
          <a:p>
            <a:pPr algn="l"/>
            <a:r>
              <a:rPr lang="en-US" b="0" i="0" dirty="0">
                <a:solidFill>
                  <a:srgbClr val="000000"/>
                </a:solidFill>
                <a:effectLst/>
              </a:rPr>
              <a:t>Graph 2 : </a:t>
            </a:r>
          </a:p>
          <a:p>
            <a:pPr marL="285750" indent="-285750" algn="l">
              <a:buFont typeface="Arial" panose="020B0604020202020204" pitchFamily="34" charset="0"/>
              <a:buChar char="•"/>
            </a:pPr>
            <a:r>
              <a:rPr lang="en-US" b="0" i="0" dirty="0">
                <a:solidFill>
                  <a:srgbClr val="000000"/>
                </a:solidFill>
                <a:effectLst/>
              </a:rPr>
              <a:t>For the price range of 100L to 700L from low to high price for bottom 30</a:t>
            </a:r>
          </a:p>
          <a:p>
            <a:pPr marL="285750" indent="-285750" algn="l">
              <a:buFont typeface="Arial" panose="020B0604020202020204" pitchFamily="34" charset="0"/>
              <a:buChar char="•"/>
            </a:pPr>
            <a:r>
              <a:rPr lang="en-US" b="0" i="0" dirty="0">
                <a:solidFill>
                  <a:srgbClr val="000000"/>
                </a:solidFill>
                <a:effectLst/>
              </a:rPr>
              <a:t>Mostly, lowest price of 100L is there for all kinds of properties.</a:t>
            </a:r>
          </a:p>
        </p:txBody>
      </p:sp>
      <p:sp>
        <p:nvSpPr>
          <p:cNvPr id="9" name="TextBox 8">
            <a:extLst>
              <a:ext uri="{FF2B5EF4-FFF2-40B4-BE49-F238E27FC236}">
                <a16:creationId xmlns:a16="http://schemas.microsoft.com/office/drawing/2014/main" id="{C9F9EE1C-7783-41F2-BC5E-095EB4170A24}"/>
              </a:ext>
            </a:extLst>
          </p:cNvPr>
          <p:cNvSpPr txBox="1"/>
          <p:nvPr/>
        </p:nvSpPr>
        <p:spPr>
          <a:xfrm>
            <a:off x="234724" y="445330"/>
            <a:ext cx="6096000" cy="369332"/>
          </a:xfrm>
          <a:prstGeom prst="rect">
            <a:avLst/>
          </a:prstGeom>
          <a:noFill/>
        </p:spPr>
        <p:txBody>
          <a:bodyPr wrap="square">
            <a:spAutoFit/>
          </a:bodyPr>
          <a:lstStyle/>
          <a:p>
            <a:pPr algn="l"/>
            <a:r>
              <a:rPr lang="en-US" b="1" i="1" dirty="0">
                <a:solidFill>
                  <a:srgbClr val="000000"/>
                </a:solidFill>
              </a:rPr>
              <a:t>Violin plot between </a:t>
            </a:r>
            <a:r>
              <a:rPr lang="en-US" b="1" i="1" dirty="0" err="1">
                <a:solidFill>
                  <a:srgbClr val="000000"/>
                </a:solidFill>
                <a:effectLst/>
              </a:rPr>
              <a:t>Total_sqft</a:t>
            </a:r>
            <a:r>
              <a:rPr lang="en-US" b="1" i="1" dirty="0">
                <a:solidFill>
                  <a:srgbClr val="000000"/>
                </a:solidFill>
                <a:effectLst/>
              </a:rPr>
              <a:t> Vs </a:t>
            </a:r>
            <a:r>
              <a:rPr lang="en-US" b="1" i="1" dirty="0" err="1">
                <a:solidFill>
                  <a:srgbClr val="000000"/>
                </a:solidFill>
                <a:effectLst/>
              </a:rPr>
              <a:t>Price_per_sqft</a:t>
            </a:r>
            <a:endParaRPr lang="en-US" b="1" i="1" dirty="0">
              <a:solidFill>
                <a:srgbClr val="000000"/>
              </a:solidFill>
              <a:effectLst/>
            </a:endParaRPr>
          </a:p>
        </p:txBody>
      </p:sp>
    </p:spTree>
    <p:extLst>
      <p:ext uri="{BB962C8B-B14F-4D97-AF65-F5344CB8AC3E}">
        <p14:creationId xmlns:p14="http://schemas.microsoft.com/office/powerpoint/2010/main" val="15253889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682B2AE-B367-B827-C993-0B0C01F96734}"/>
              </a:ext>
            </a:extLst>
          </p:cNvPr>
          <p:cNvSpPr txBox="1"/>
          <p:nvPr/>
        </p:nvSpPr>
        <p:spPr>
          <a:xfrm>
            <a:off x="442451" y="198793"/>
            <a:ext cx="11562736" cy="769441"/>
          </a:xfrm>
          <a:prstGeom prst="rect">
            <a:avLst/>
          </a:prstGeom>
          <a:noFill/>
        </p:spPr>
        <p:txBody>
          <a:bodyPr wrap="square">
            <a:spAutoFit/>
          </a:bodyPr>
          <a:lstStyle/>
          <a:p>
            <a:r>
              <a:rPr lang="en-IN" sz="4400" b="1" i="1" dirty="0"/>
              <a:t>3.3 Multivariate Analysis</a:t>
            </a:r>
            <a:endParaRPr lang="en-US" sz="4400" dirty="0"/>
          </a:p>
        </p:txBody>
      </p:sp>
      <p:sp>
        <p:nvSpPr>
          <p:cNvPr id="5" name="TextBox 4">
            <a:extLst>
              <a:ext uri="{FF2B5EF4-FFF2-40B4-BE49-F238E27FC236}">
                <a16:creationId xmlns:a16="http://schemas.microsoft.com/office/drawing/2014/main" id="{CF8D40CE-31D5-64BB-9992-F1804AED2C7D}"/>
              </a:ext>
            </a:extLst>
          </p:cNvPr>
          <p:cNvSpPr txBox="1"/>
          <p:nvPr/>
        </p:nvSpPr>
        <p:spPr>
          <a:xfrm>
            <a:off x="353962" y="1337638"/>
            <a:ext cx="6096000" cy="923330"/>
          </a:xfrm>
          <a:prstGeom prst="rect">
            <a:avLst/>
          </a:prstGeom>
          <a:noFill/>
        </p:spPr>
        <p:txBody>
          <a:bodyPr wrap="square">
            <a:spAutoFit/>
          </a:bodyPr>
          <a:lstStyle/>
          <a:p>
            <a:pPr marL="285750" indent="-285750">
              <a:buFont typeface="Wingdings" panose="05000000000000000000" pitchFamily="2" charset="2"/>
              <a:buChar char="Ø"/>
            </a:pPr>
            <a:r>
              <a:rPr lang="en-IN" b="1" dirty="0"/>
              <a:t>Multivariate analysis</a:t>
            </a:r>
            <a:r>
              <a:rPr lang="en-IN" dirty="0"/>
              <a:t> is performed to understand interactions between different fields in the dataset (or) finding interactions between variables more than.</a:t>
            </a:r>
          </a:p>
        </p:txBody>
      </p:sp>
      <p:pic>
        <p:nvPicPr>
          <p:cNvPr id="7" name="Picture 6">
            <a:extLst>
              <a:ext uri="{FF2B5EF4-FFF2-40B4-BE49-F238E27FC236}">
                <a16:creationId xmlns:a16="http://schemas.microsoft.com/office/drawing/2014/main" id="{B4326B54-1705-9274-D0CC-C90AFA7F06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20697" y="968234"/>
            <a:ext cx="6282813" cy="2742277"/>
          </a:xfrm>
          <a:prstGeom prst="rect">
            <a:avLst/>
          </a:prstGeom>
        </p:spPr>
      </p:pic>
      <p:pic>
        <p:nvPicPr>
          <p:cNvPr id="9" name="Picture 8">
            <a:extLst>
              <a:ext uri="{FF2B5EF4-FFF2-40B4-BE49-F238E27FC236}">
                <a16:creationId xmlns:a16="http://schemas.microsoft.com/office/drawing/2014/main" id="{EC0E2B22-9626-9217-185B-01EDD4B26B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20697" y="3710511"/>
            <a:ext cx="6184490" cy="2742277"/>
          </a:xfrm>
          <a:prstGeom prst="rect">
            <a:avLst/>
          </a:prstGeom>
          <a:ln>
            <a:noFill/>
          </a:ln>
          <a:effectLst>
            <a:outerShdw blurRad="292100" dist="139700" dir="2700000" algn="tl" rotWithShape="0">
              <a:srgbClr val="333333">
                <a:alpha val="65000"/>
              </a:srgbClr>
            </a:outerShdw>
          </a:effectLst>
        </p:spPr>
      </p:pic>
      <p:sp>
        <p:nvSpPr>
          <p:cNvPr id="11" name="TextBox 10">
            <a:extLst>
              <a:ext uri="{FF2B5EF4-FFF2-40B4-BE49-F238E27FC236}">
                <a16:creationId xmlns:a16="http://schemas.microsoft.com/office/drawing/2014/main" id="{38F7D43A-27ED-DAC0-AE73-F200E3B09FCE}"/>
              </a:ext>
            </a:extLst>
          </p:cNvPr>
          <p:cNvSpPr txBox="1"/>
          <p:nvPr/>
        </p:nvSpPr>
        <p:spPr>
          <a:xfrm>
            <a:off x="353962" y="2445706"/>
            <a:ext cx="6096000" cy="369332"/>
          </a:xfrm>
          <a:prstGeom prst="rect">
            <a:avLst/>
          </a:prstGeom>
          <a:noFill/>
        </p:spPr>
        <p:txBody>
          <a:bodyPr wrap="square">
            <a:spAutoFit/>
          </a:bodyPr>
          <a:lstStyle/>
          <a:p>
            <a:pPr marL="285750" indent="-285750">
              <a:buFont typeface="Wingdings" panose="05000000000000000000" pitchFamily="2" charset="2"/>
              <a:buChar char="Ø"/>
            </a:pPr>
            <a:r>
              <a:rPr lang="en-IN" dirty="0"/>
              <a:t>Types of plots used for Multivariate Analysis</a:t>
            </a:r>
            <a:endParaRPr lang="en-US" dirty="0"/>
          </a:p>
        </p:txBody>
      </p:sp>
      <p:sp>
        <p:nvSpPr>
          <p:cNvPr id="13" name="TextBox 12">
            <a:extLst>
              <a:ext uri="{FF2B5EF4-FFF2-40B4-BE49-F238E27FC236}">
                <a16:creationId xmlns:a16="http://schemas.microsoft.com/office/drawing/2014/main" id="{D45FC86A-19ED-1233-5D38-7CD68B859781}"/>
              </a:ext>
            </a:extLst>
          </p:cNvPr>
          <p:cNvSpPr txBox="1"/>
          <p:nvPr/>
        </p:nvSpPr>
        <p:spPr>
          <a:xfrm>
            <a:off x="894736" y="2801110"/>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t>Pair plot</a:t>
            </a:r>
          </a:p>
          <a:p>
            <a:pPr marL="285750" indent="-285750">
              <a:buFont typeface="Arial" panose="020B0604020202020204" pitchFamily="34" charset="0"/>
              <a:buChar char="•"/>
            </a:pPr>
            <a:r>
              <a:rPr lang="en-IN" dirty="0"/>
              <a:t>Heat maps</a:t>
            </a:r>
          </a:p>
          <a:p>
            <a:pPr marL="285750" indent="-285750">
              <a:buFont typeface="Arial" panose="020B0604020202020204" pitchFamily="34" charset="0"/>
              <a:buChar char="•"/>
            </a:pPr>
            <a:r>
              <a:rPr lang="en-IN" dirty="0"/>
              <a:t>3D scatter plots</a:t>
            </a:r>
          </a:p>
        </p:txBody>
      </p:sp>
      <p:sp>
        <p:nvSpPr>
          <p:cNvPr id="15" name="TextBox 14">
            <a:extLst>
              <a:ext uri="{FF2B5EF4-FFF2-40B4-BE49-F238E27FC236}">
                <a16:creationId xmlns:a16="http://schemas.microsoft.com/office/drawing/2014/main" id="{C815835E-A2E4-0C21-490B-339731644EDD}"/>
              </a:ext>
            </a:extLst>
          </p:cNvPr>
          <p:cNvSpPr txBox="1"/>
          <p:nvPr/>
        </p:nvSpPr>
        <p:spPr>
          <a:xfrm>
            <a:off x="442451" y="4065915"/>
            <a:ext cx="6096000" cy="646331"/>
          </a:xfrm>
          <a:prstGeom prst="rect">
            <a:avLst/>
          </a:prstGeom>
          <a:noFill/>
        </p:spPr>
        <p:txBody>
          <a:bodyPr wrap="square">
            <a:spAutoFit/>
          </a:bodyPr>
          <a:lstStyle/>
          <a:p>
            <a:pPr marL="285750" indent="-285750">
              <a:buFont typeface="Wingdings" panose="05000000000000000000" pitchFamily="2" charset="2"/>
              <a:buChar char="Ø"/>
            </a:pPr>
            <a:r>
              <a:rPr lang="en-IN" dirty="0"/>
              <a:t>For Example :</a:t>
            </a:r>
          </a:p>
          <a:p>
            <a:pPr marL="285750" indent="-285750">
              <a:buFont typeface="Arial" panose="020B0604020202020204" pitchFamily="34" charset="0"/>
              <a:buChar char="•"/>
            </a:pPr>
            <a:r>
              <a:rPr lang="en-IN" dirty="0"/>
              <a:t>pair plot btw different attributes</a:t>
            </a:r>
          </a:p>
        </p:txBody>
      </p:sp>
    </p:spTree>
    <p:extLst>
      <p:ext uri="{BB962C8B-B14F-4D97-AF65-F5344CB8AC3E}">
        <p14:creationId xmlns:p14="http://schemas.microsoft.com/office/powerpoint/2010/main" val="14641037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10A0E2A-C642-81E3-CE40-2915121EEF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3603" y="913968"/>
            <a:ext cx="5684242" cy="2871451"/>
          </a:xfrm>
          <a:prstGeom prst="rect">
            <a:avLst/>
          </a:prstGeom>
          <a:ln>
            <a:noFill/>
          </a:ln>
          <a:effectLst>
            <a:outerShdw blurRad="292100" dist="139700" dir="2700000" algn="tl" rotWithShape="0">
              <a:srgbClr val="333333">
                <a:alpha val="65000"/>
              </a:srgbClr>
            </a:outerShdw>
          </a:effectLst>
        </p:spPr>
      </p:pic>
      <p:pic>
        <p:nvPicPr>
          <p:cNvPr id="5" name="Picture 4">
            <a:extLst>
              <a:ext uri="{FF2B5EF4-FFF2-40B4-BE49-F238E27FC236}">
                <a16:creationId xmlns:a16="http://schemas.microsoft.com/office/drawing/2014/main" id="{F312CDB2-42D3-39A5-D174-95EB0B38D2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748046"/>
            <a:ext cx="5600174" cy="2871451"/>
          </a:xfrm>
          <a:prstGeom prst="rect">
            <a:avLst/>
          </a:prstGeom>
          <a:ln>
            <a:noFill/>
          </a:ln>
          <a:effectLst>
            <a:outerShdw blurRad="292100" dist="139700" dir="2700000" algn="tl" rotWithShape="0">
              <a:srgbClr val="333333">
                <a:alpha val="65000"/>
              </a:srgbClr>
            </a:outerShdw>
          </a:effectLst>
        </p:spPr>
      </p:pic>
      <p:sp>
        <p:nvSpPr>
          <p:cNvPr id="7" name="TextBox 6">
            <a:extLst>
              <a:ext uri="{FF2B5EF4-FFF2-40B4-BE49-F238E27FC236}">
                <a16:creationId xmlns:a16="http://schemas.microsoft.com/office/drawing/2014/main" id="{189E440B-F855-4318-6A29-6429495BEA28}"/>
              </a:ext>
            </a:extLst>
          </p:cNvPr>
          <p:cNvSpPr txBox="1"/>
          <p:nvPr/>
        </p:nvSpPr>
        <p:spPr>
          <a:xfrm>
            <a:off x="471948" y="3785419"/>
            <a:ext cx="10815483" cy="2308324"/>
          </a:xfrm>
          <a:prstGeom prst="rect">
            <a:avLst/>
          </a:prstGeom>
          <a:noFill/>
        </p:spPr>
        <p:txBody>
          <a:bodyPr wrap="square">
            <a:spAutoFit/>
          </a:bodyPr>
          <a:lstStyle/>
          <a:p>
            <a:pPr algn="l"/>
            <a:r>
              <a:rPr lang="en-US" b="0" i="0" dirty="0">
                <a:solidFill>
                  <a:srgbClr val="000000"/>
                </a:solidFill>
                <a:effectLst/>
              </a:rPr>
              <a:t>Graph 1: </a:t>
            </a:r>
          </a:p>
          <a:p>
            <a:pPr marL="285750" indent="-285750" algn="l">
              <a:buFont typeface="Arial" panose="020B0604020202020204" pitchFamily="34" charset="0"/>
              <a:buChar char="•"/>
            </a:pPr>
            <a:r>
              <a:rPr lang="en-US" b="0" i="0" dirty="0">
                <a:solidFill>
                  <a:srgbClr val="000000"/>
                </a:solidFill>
                <a:effectLst/>
              </a:rPr>
              <a:t>For the price range of 10.5L to 100L from high to low price for top 30</a:t>
            </a:r>
          </a:p>
          <a:p>
            <a:pPr marL="285750" indent="-285750" algn="l">
              <a:buFont typeface="Arial" panose="020B0604020202020204" pitchFamily="34" charset="0"/>
              <a:buChar char="•"/>
            </a:pPr>
            <a:r>
              <a:rPr lang="en-US" b="0" i="0" dirty="0">
                <a:solidFill>
                  <a:srgbClr val="000000"/>
                </a:solidFill>
                <a:effectLst/>
              </a:rPr>
              <a:t>Mostly, highest price of 10L is there in all locations but </a:t>
            </a:r>
            <a:r>
              <a:rPr lang="en-US" b="0" i="0" dirty="0" err="1">
                <a:solidFill>
                  <a:srgbClr val="000000"/>
                </a:solidFill>
                <a:effectLst/>
              </a:rPr>
              <a:t>Builtup</a:t>
            </a:r>
            <a:r>
              <a:rPr lang="en-US" b="0" i="0" dirty="0">
                <a:solidFill>
                  <a:srgbClr val="000000"/>
                </a:solidFill>
                <a:effectLst/>
              </a:rPr>
              <a:t> Area are more from Electronic city phase 1 to </a:t>
            </a:r>
            <a:r>
              <a:rPr lang="en-US" b="0" i="0" dirty="0" err="1">
                <a:solidFill>
                  <a:srgbClr val="000000"/>
                </a:solidFill>
                <a:effectLst/>
              </a:rPr>
              <a:t>Thanisandra</a:t>
            </a:r>
            <a:r>
              <a:rPr lang="en-US" b="0" i="0" dirty="0">
                <a:solidFill>
                  <a:srgbClr val="000000"/>
                </a:solidFill>
                <a:effectLst/>
              </a:rPr>
              <a:t>.</a:t>
            </a:r>
          </a:p>
          <a:p>
            <a:pPr algn="l"/>
            <a:r>
              <a:rPr lang="en-US" b="0" i="0" dirty="0">
                <a:solidFill>
                  <a:srgbClr val="000000"/>
                </a:solidFill>
                <a:effectLst/>
              </a:rPr>
              <a:t>Graph 2 : </a:t>
            </a:r>
          </a:p>
          <a:p>
            <a:pPr marL="285750" indent="-285750">
              <a:buFont typeface="Arial" panose="020B0604020202020204" pitchFamily="34" charset="0"/>
              <a:buChar char="•"/>
            </a:pPr>
            <a:r>
              <a:rPr lang="en-US" b="0" i="0" dirty="0">
                <a:solidFill>
                  <a:srgbClr val="000000"/>
                </a:solidFill>
                <a:effectLst/>
              </a:rPr>
              <a:t>For the price range of 10.5L to 100L from high to low price for bottom 30</a:t>
            </a:r>
          </a:p>
          <a:p>
            <a:pPr marL="285750" indent="-285750" algn="l">
              <a:buFont typeface="Arial" panose="020B0604020202020204" pitchFamily="34" charset="0"/>
              <a:buChar char="•"/>
            </a:pPr>
            <a:r>
              <a:rPr lang="en-US" b="0" i="0" dirty="0" err="1">
                <a:solidFill>
                  <a:srgbClr val="000000"/>
                </a:solidFill>
                <a:effectLst/>
              </a:rPr>
              <a:t>Moslty</a:t>
            </a:r>
            <a:r>
              <a:rPr lang="en-US" b="0" i="0" dirty="0">
                <a:solidFill>
                  <a:srgbClr val="000000"/>
                </a:solidFill>
                <a:effectLst/>
              </a:rPr>
              <a:t>, lowest price of around 10L is there for Built-up Area at </a:t>
            </a:r>
            <a:r>
              <a:rPr lang="en-US" b="0" i="0" dirty="0" err="1">
                <a:solidFill>
                  <a:srgbClr val="000000"/>
                </a:solidFill>
                <a:effectLst/>
              </a:rPr>
              <a:t>Shirke</a:t>
            </a:r>
            <a:r>
              <a:rPr lang="en-US" b="0" i="0" dirty="0">
                <a:solidFill>
                  <a:srgbClr val="000000"/>
                </a:solidFill>
                <a:effectLst/>
              </a:rPr>
              <a:t> Layout and highest price of 26L in </a:t>
            </a:r>
            <a:r>
              <a:rPr lang="en-US" b="0" i="0" dirty="0" err="1">
                <a:solidFill>
                  <a:srgbClr val="000000"/>
                </a:solidFill>
                <a:effectLst/>
              </a:rPr>
              <a:t>chandrapura</a:t>
            </a:r>
            <a:r>
              <a:rPr lang="en-US" b="0" i="0" dirty="0">
                <a:solidFill>
                  <a:srgbClr val="000000"/>
                </a:solidFill>
                <a:effectLst/>
              </a:rPr>
              <a:t>.</a:t>
            </a:r>
          </a:p>
        </p:txBody>
      </p:sp>
      <p:sp>
        <p:nvSpPr>
          <p:cNvPr id="8" name="Title 7">
            <a:extLst>
              <a:ext uri="{FF2B5EF4-FFF2-40B4-BE49-F238E27FC236}">
                <a16:creationId xmlns:a16="http://schemas.microsoft.com/office/drawing/2014/main" id="{22631375-598F-429F-EAAE-3B9209A01019}"/>
              </a:ext>
            </a:extLst>
          </p:cNvPr>
          <p:cNvSpPr>
            <a:spLocks noGrp="1"/>
          </p:cNvSpPr>
          <p:nvPr>
            <p:ph type="title"/>
          </p:nvPr>
        </p:nvSpPr>
        <p:spPr>
          <a:xfrm>
            <a:off x="471948" y="307702"/>
            <a:ext cx="10515600" cy="548843"/>
          </a:xfrm>
        </p:spPr>
        <p:txBody>
          <a:bodyPr>
            <a:normAutofit/>
          </a:bodyPr>
          <a:lstStyle/>
          <a:p>
            <a:r>
              <a:rPr lang="en-US" sz="2000" b="1" i="1" dirty="0">
                <a:latin typeface="+mn-lt"/>
              </a:rPr>
              <a:t>Multi scatter plot for Price vs Locations</a:t>
            </a:r>
          </a:p>
        </p:txBody>
      </p:sp>
    </p:spTree>
    <p:extLst>
      <p:ext uri="{BB962C8B-B14F-4D97-AF65-F5344CB8AC3E}">
        <p14:creationId xmlns:p14="http://schemas.microsoft.com/office/powerpoint/2010/main" val="240315399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484A396-502D-0869-5290-B11ECF343D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408033"/>
            <a:ext cx="6162368" cy="2741180"/>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74A95396-238B-5D92-09A0-794FEEF624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62368" y="1408033"/>
            <a:ext cx="6021895" cy="2857808"/>
          </a:xfrm>
          <a:prstGeom prst="rect">
            <a:avLst/>
          </a:prstGeom>
          <a:ln>
            <a:noFill/>
          </a:ln>
          <a:effectLst>
            <a:outerShdw blurRad="292100" dist="139700" dir="2700000" algn="tl" rotWithShape="0">
              <a:srgbClr val="333333">
                <a:alpha val="65000"/>
              </a:srgbClr>
            </a:outerShdw>
          </a:effectLst>
        </p:spPr>
      </p:pic>
      <p:sp>
        <p:nvSpPr>
          <p:cNvPr id="8" name="TextBox 7">
            <a:extLst>
              <a:ext uri="{FF2B5EF4-FFF2-40B4-BE49-F238E27FC236}">
                <a16:creationId xmlns:a16="http://schemas.microsoft.com/office/drawing/2014/main" id="{2C6291C1-9D08-304B-B48C-C4C8D4677774}"/>
              </a:ext>
            </a:extLst>
          </p:cNvPr>
          <p:cNvSpPr txBox="1"/>
          <p:nvPr/>
        </p:nvSpPr>
        <p:spPr>
          <a:xfrm>
            <a:off x="477520" y="4350331"/>
            <a:ext cx="10474960" cy="2031325"/>
          </a:xfrm>
          <a:prstGeom prst="rect">
            <a:avLst/>
          </a:prstGeom>
          <a:noFill/>
        </p:spPr>
        <p:txBody>
          <a:bodyPr wrap="square">
            <a:spAutoFit/>
          </a:bodyPr>
          <a:lstStyle/>
          <a:p>
            <a:pPr algn="l"/>
            <a:r>
              <a:rPr lang="en-US" b="0" i="0" dirty="0">
                <a:solidFill>
                  <a:srgbClr val="000000"/>
                </a:solidFill>
                <a:effectLst/>
              </a:rPr>
              <a:t>Graph 1: </a:t>
            </a:r>
          </a:p>
          <a:p>
            <a:pPr marL="285750" indent="-285750" algn="l">
              <a:buFont typeface="Arial" panose="020B0604020202020204" pitchFamily="34" charset="0"/>
              <a:buChar char="•"/>
            </a:pPr>
            <a:r>
              <a:rPr lang="en-US" b="0" i="0" dirty="0">
                <a:solidFill>
                  <a:srgbClr val="000000"/>
                </a:solidFill>
                <a:effectLst/>
              </a:rPr>
              <a:t>For the price range of 10.5L to 100L from high to low price for top 30</a:t>
            </a:r>
          </a:p>
          <a:p>
            <a:pPr marL="285750" indent="-285750" algn="l">
              <a:buFont typeface="Arial" panose="020B0604020202020204" pitchFamily="34" charset="0"/>
              <a:buChar char="•"/>
            </a:pPr>
            <a:r>
              <a:rPr lang="en-US" b="0" i="0" dirty="0">
                <a:solidFill>
                  <a:srgbClr val="000000"/>
                </a:solidFill>
                <a:effectLst/>
              </a:rPr>
              <a:t>Mostly highest price of 1 Cr is there in all locations</a:t>
            </a:r>
          </a:p>
          <a:p>
            <a:pPr marL="285750" indent="-285750" algn="l">
              <a:buFont typeface="Arial" panose="020B0604020202020204" pitchFamily="34" charset="0"/>
              <a:buChar char="•"/>
            </a:pPr>
            <a:r>
              <a:rPr lang="en-US" b="0" i="0" dirty="0">
                <a:solidFill>
                  <a:srgbClr val="000000"/>
                </a:solidFill>
                <a:effectLst/>
              </a:rPr>
              <a:t>From Electronic city phase 1 to </a:t>
            </a:r>
            <a:r>
              <a:rPr lang="en-US" b="0" i="0" dirty="0" err="1">
                <a:solidFill>
                  <a:srgbClr val="000000"/>
                </a:solidFill>
                <a:effectLst/>
              </a:rPr>
              <a:t>Thanisandra</a:t>
            </a:r>
            <a:r>
              <a:rPr lang="en-US" b="0" i="0" dirty="0">
                <a:solidFill>
                  <a:srgbClr val="000000"/>
                </a:solidFill>
                <a:effectLst/>
              </a:rPr>
              <a:t> there are more no. of 3BHK Apartment</a:t>
            </a:r>
          </a:p>
          <a:p>
            <a:pPr algn="l"/>
            <a:r>
              <a:rPr lang="en-US" b="0" i="0" dirty="0">
                <a:solidFill>
                  <a:srgbClr val="000000"/>
                </a:solidFill>
                <a:effectLst/>
              </a:rPr>
              <a:t>Graph 2 : </a:t>
            </a:r>
          </a:p>
          <a:p>
            <a:pPr marL="285750" indent="-285750" algn="l">
              <a:buFont typeface="Arial" panose="020B0604020202020204" pitchFamily="34" charset="0"/>
              <a:buChar char="•"/>
            </a:pPr>
            <a:r>
              <a:rPr lang="en-US" b="0" i="0" dirty="0">
                <a:solidFill>
                  <a:srgbClr val="000000"/>
                </a:solidFill>
                <a:effectLst/>
              </a:rPr>
              <a:t>For the price range of 10.5L to 100L from high to low price for bottom 30</a:t>
            </a:r>
          </a:p>
          <a:p>
            <a:pPr marL="285750" indent="-285750" algn="l">
              <a:buFont typeface="Arial" panose="020B0604020202020204" pitchFamily="34" charset="0"/>
              <a:buChar char="•"/>
            </a:pPr>
            <a:r>
              <a:rPr lang="en-US" b="0" i="0" dirty="0" err="1">
                <a:solidFill>
                  <a:srgbClr val="000000"/>
                </a:solidFill>
                <a:effectLst/>
              </a:rPr>
              <a:t>Moslty</a:t>
            </a:r>
            <a:r>
              <a:rPr lang="en-US" b="0" i="0" dirty="0">
                <a:solidFill>
                  <a:srgbClr val="000000"/>
                </a:solidFill>
                <a:effectLst/>
              </a:rPr>
              <a:t>, lowest price of 26L is there for 2BHK Apartment in </a:t>
            </a:r>
            <a:r>
              <a:rPr lang="en-US" b="0" i="0" dirty="0" err="1">
                <a:solidFill>
                  <a:srgbClr val="000000"/>
                </a:solidFill>
                <a:effectLst/>
              </a:rPr>
              <a:t>Chandrapura</a:t>
            </a:r>
            <a:r>
              <a:rPr lang="en-US" b="0" i="0" dirty="0">
                <a:solidFill>
                  <a:srgbClr val="000000"/>
                </a:solidFill>
                <a:effectLst/>
              </a:rPr>
              <a:t>, TC </a:t>
            </a:r>
            <a:r>
              <a:rPr lang="en-US" b="0" i="0" dirty="0" err="1">
                <a:solidFill>
                  <a:srgbClr val="000000"/>
                </a:solidFill>
                <a:effectLst/>
              </a:rPr>
              <a:t>Palaya</a:t>
            </a:r>
            <a:r>
              <a:rPr lang="en-US" b="0" i="0" dirty="0">
                <a:solidFill>
                  <a:srgbClr val="000000"/>
                </a:solidFill>
                <a:effectLst/>
              </a:rPr>
              <a:t>.</a:t>
            </a:r>
          </a:p>
        </p:txBody>
      </p:sp>
      <p:sp>
        <p:nvSpPr>
          <p:cNvPr id="12" name="TextBox 11">
            <a:extLst>
              <a:ext uri="{FF2B5EF4-FFF2-40B4-BE49-F238E27FC236}">
                <a16:creationId xmlns:a16="http://schemas.microsoft.com/office/drawing/2014/main" id="{BB7F47C9-538B-55D0-039F-1BE4ED00A93B}"/>
              </a:ext>
            </a:extLst>
          </p:cNvPr>
          <p:cNvSpPr txBox="1"/>
          <p:nvPr/>
        </p:nvSpPr>
        <p:spPr>
          <a:xfrm>
            <a:off x="254000" y="476344"/>
            <a:ext cx="6096000" cy="369332"/>
          </a:xfrm>
          <a:prstGeom prst="rect">
            <a:avLst/>
          </a:prstGeom>
          <a:noFill/>
        </p:spPr>
        <p:txBody>
          <a:bodyPr wrap="square">
            <a:spAutoFit/>
          </a:bodyPr>
          <a:lstStyle/>
          <a:p>
            <a:r>
              <a:rPr lang="en-US" sz="1800" b="1" i="1" dirty="0">
                <a:latin typeface="+mn-lt"/>
              </a:rPr>
              <a:t>Multi scatter plot for Price vs Locations vs Title</a:t>
            </a:r>
            <a:endParaRPr lang="en-US" dirty="0"/>
          </a:p>
        </p:txBody>
      </p:sp>
    </p:spTree>
    <p:extLst>
      <p:ext uri="{BB962C8B-B14F-4D97-AF65-F5344CB8AC3E}">
        <p14:creationId xmlns:p14="http://schemas.microsoft.com/office/powerpoint/2010/main" val="318256269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8E9FF6A-E17C-A53C-397B-E9363FEF5F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7068" y="769074"/>
            <a:ext cx="6046511" cy="2459155"/>
          </a:xfrm>
          <a:prstGeom prst="rect">
            <a:avLst/>
          </a:prstGeom>
          <a:ln>
            <a:noFill/>
          </a:ln>
          <a:effectLst>
            <a:outerShdw blurRad="292100" dist="139700" dir="2700000" algn="tl" rotWithShape="0">
              <a:srgbClr val="333333">
                <a:alpha val="65000"/>
              </a:srgbClr>
            </a:outerShdw>
          </a:effectLst>
        </p:spPr>
      </p:pic>
      <p:pic>
        <p:nvPicPr>
          <p:cNvPr id="5" name="Picture 4">
            <a:extLst>
              <a:ext uri="{FF2B5EF4-FFF2-40B4-BE49-F238E27FC236}">
                <a16:creationId xmlns:a16="http://schemas.microsoft.com/office/drawing/2014/main" id="{4CC5F66B-A9FF-015C-4F6B-31FAF95286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 y="3172085"/>
            <a:ext cx="5968779" cy="2688026"/>
          </a:xfrm>
          <a:prstGeom prst="rect">
            <a:avLst/>
          </a:prstGeom>
          <a:ln>
            <a:noFill/>
          </a:ln>
          <a:effectLst>
            <a:outerShdw blurRad="292100" dist="139700" dir="2700000" algn="tl" rotWithShape="0">
              <a:srgbClr val="333333">
                <a:alpha val="65000"/>
              </a:srgbClr>
            </a:outerShdw>
          </a:effectLst>
        </p:spPr>
      </p:pic>
      <p:sp>
        <p:nvSpPr>
          <p:cNvPr id="7" name="TextBox 6">
            <a:extLst>
              <a:ext uri="{FF2B5EF4-FFF2-40B4-BE49-F238E27FC236}">
                <a16:creationId xmlns:a16="http://schemas.microsoft.com/office/drawing/2014/main" id="{32DFADE1-F197-45A7-1FC0-DF0ACEB606B1}"/>
              </a:ext>
            </a:extLst>
          </p:cNvPr>
          <p:cNvSpPr txBox="1"/>
          <p:nvPr/>
        </p:nvSpPr>
        <p:spPr>
          <a:xfrm>
            <a:off x="304800" y="267454"/>
            <a:ext cx="6096000" cy="369332"/>
          </a:xfrm>
          <a:prstGeom prst="rect">
            <a:avLst/>
          </a:prstGeom>
          <a:noFill/>
        </p:spPr>
        <p:txBody>
          <a:bodyPr wrap="square">
            <a:spAutoFit/>
          </a:bodyPr>
          <a:lstStyle/>
          <a:p>
            <a:r>
              <a:rPr lang="en-US" b="1" i="1" dirty="0"/>
              <a:t>Pair</a:t>
            </a:r>
            <a:r>
              <a:rPr lang="en-US" sz="1800" b="1" i="1" dirty="0">
                <a:latin typeface="+mn-lt"/>
              </a:rPr>
              <a:t> plot </a:t>
            </a:r>
            <a:r>
              <a:rPr lang="en-US" b="1" i="1" dirty="0"/>
              <a:t>between different attributes</a:t>
            </a:r>
            <a:endParaRPr lang="en-US" dirty="0"/>
          </a:p>
        </p:txBody>
      </p:sp>
      <p:sp>
        <p:nvSpPr>
          <p:cNvPr id="11" name="TextBox 10">
            <a:extLst>
              <a:ext uri="{FF2B5EF4-FFF2-40B4-BE49-F238E27FC236}">
                <a16:creationId xmlns:a16="http://schemas.microsoft.com/office/drawing/2014/main" id="{8E436D54-5BAB-B6C7-CFD7-30B445EE2A9D}"/>
              </a:ext>
            </a:extLst>
          </p:cNvPr>
          <p:cNvSpPr txBox="1"/>
          <p:nvPr/>
        </p:nvSpPr>
        <p:spPr>
          <a:xfrm>
            <a:off x="6167120" y="1285471"/>
            <a:ext cx="5968779" cy="1754326"/>
          </a:xfrm>
          <a:prstGeom prst="rect">
            <a:avLst/>
          </a:prstGeom>
          <a:noFill/>
        </p:spPr>
        <p:txBody>
          <a:bodyPr wrap="square">
            <a:spAutoFit/>
          </a:bodyPr>
          <a:lstStyle/>
          <a:p>
            <a:pPr marL="285750" indent="-285750" algn="l">
              <a:buFont typeface="Arial" panose="020B0604020202020204" pitchFamily="34" charset="0"/>
              <a:buChar char="•"/>
            </a:pPr>
            <a:r>
              <a:rPr lang="en-US" b="0" i="0" dirty="0">
                <a:solidFill>
                  <a:srgbClr val="000000"/>
                </a:solidFill>
                <a:effectLst/>
              </a:rPr>
              <a:t>For the price range of 10.5 to 100 L, the relationship between each and every variable is plotted where the plots below the diagonal are having mirror plots above the diagonal.</a:t>
            </a:r>
          </a:p>
          <a:p>
            <a:pPr marL="285750" indent="-285750" algn="l">
              <a:buFont typeface="Arial" panose="020B0604020202020204" pitchFamily="34" charset="0"/>
              <a:buChar char="•"/>
            </a:pPr>
            <a:r>
              <a:rPr lang="en-US" b="0" i="0" dirty="0">
                <a:solidFill>
                  <a:srgbClr val="000000"/>
                </a:solidFill>
                <a:effectLst/>
              </a:rPr>
              <a:t>There are positive and negative slopes above and below of the diagonal.</a:t>
            </a:r>
          </a:p>
        </p:txBody>
      </p:sp>
    </p:spTree>
    <p:extLst>
      <p:ext uri="{BB962C8B-B14F-4D97-AF65-F5344CB8AC3E}">
        <p14:creationId xmlns:p14="http://schemas.microsoft.com/office/powerpoint/2010/main" val="114650361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48E0391-1331-AC07-4FDA-30233E904B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4160" y="970101"/>
            <a:ext cx="5509600" cy="3175180"/>
          </a:xfrm>
          <a:prstGeom prst="rect">
            <a:avLst/>
          </a:prstGeom>
          <a:ln>
            <a:noFill/>
          </a:ln>
          <a:effectLst>
            <a:outerShdw blurRad="292100" dist="139700" dir="2700000" algn="tl" rotWithShape="0">
              <a:srgbClr val="333333">
                <a:alpha val="65000"/>
              </a:srgbClr>
            </a:outerShdw>
          </a:effectLst>
        </p:spPr>
      </p:pic>
      <p:pic>
        <p:nvPicPr>
          <p:cNvPr id="5" name="Picture 4">
            <a:extLst>
              <a:ext uri="{FF2B5EF4-FFF2-40B4-BE49-F238E27FC236}">
                <a16:creationId xmlns:a16="http://schemas.microsoft.com/office/drawing/2014/main" id="{A61DB568-BDB2-8C88-8078-7DBBC37F09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970101"/>
            <a:ext cx="5030801" cy="3563812"/>
          </a:xfrm>
          <a:prstGeom prst="rect">
            <a:avLst/>
          </a:prstGeom>
          <a:ln>
            <a:noFill/>
          </a:ln>
          <a:effectLst>
            <a:outerShdw blurRad="292100" dist="139700" dir="2700000" algn="tl" rotWithShape="0">
              <a:srgbClr val="333333">
                <a:alpha val="65000"/>
              </a:srgbClr>
            </a:outerShdw>
          </a:effectLst>
        </p:spPr>
      </p:pic>
      <p:sp>
        <p:nvSpPr>
          <p:cNvPr id="7" name="TextBox 6">
            <a:extLst>
              <a:ext uri="{FF2B5EF4-FFF2-40B4-BE49-F238E27FC236}">
                <a16:creationId xmlns:a16="http://schemas.microsoft.com/office/drawing/2014/main" id="{BE1C364E-DC1B-97C4-8FA7-0E4F0EC625D0}"/>
              </a:ext>
            </a:extLst>
          </p:cNvPr>
          <p:cNvSpPr txBox="1"/>
          <p:nvPr/>
        </p:nvSpPr>
        <p:spPr>
          <a:xfrm>
            <a:off x="568960" y="4533913"/>
            <a:ext cx="10099040" cy="1754326"/>
          </a:xfrm>
          <a:prstGeom prst="rect">
            <a:avLst/>
          </a:prstGeom>
          <a:noFill/>
        </p:spPr>
        <p:txBody>
          <a:bodyPr wrap="square">
            <a:spAutoFit/>
          </a:bodyPr>
          <a:lstStyle/>
          <a:p>
            <a:pPr algn="l"/>
            <a:r>
              <a:rPr lang="en-US" b="0" i="0" dirty="0">
                <a:solidFill>
                  <a:srgbClr val="000000"/>
                </a:solidFill>
                <a:effectLst/>
              </a:rPr>
              <a:t>Graph 1 : </a:t>
            </a:r>
          </a:p>
          <a:p>
            <a:pPr marL="285750" indent="-285750" algn="l">
              <a:buFont typeface="Arial" panose="020B0604020202020204" pitchFamily="34" charset="0"/>
              <a:buChar char="•"/>
            </a:pPr>
            <a:r>
              <a:rPr lang="en-US" b="0" i="0" dirty="0">
                <a:solidFill>
                  <a:srgbClr val="000000"/>
                </a:solidFill>
                <a:effectLst/>
              </a:rPr>
              <a:t>For the price range of 100L to 900L from high to low price for top 30</a:t>
            </a:r>
          </a:p>
          <a:p>
            <a:pPr marL="285750" indent="-285750" algn="l">
              <a:buFont typeface="Arial" panose="020B0604020202020204" pitchFamily="34" charset="0"/>
              <a:buChar char="•"/>
            </a:pPr>
            <a:r>
              <a:rPr lang="en-US" b="0" i="0" dirty="0">
                <a:solidFill>
                  <a:srgbClr val="000000"/>
                </a:solidFill>
                <a:effectLst/>
              </a:rPr>
              <a:t>Most of properties are of Plot Area type from 1st block </a:t>
            </a:r>
            <a:r>
              <a:rPr lang="en-US" b="0" i="0" dirty="0" err="1">
                <a:solidFill>
                  <a:srgbClr val="000000"/>
                </a:solidFill>
                <a:effectLst/>
              </a:rPr>
              <a:t>koramangala</a:t>
            </a:r>
            <a:r>
              <a:rPr lang="en-US" b="0" i="0" dirty="0">
                <a:solidFill>
                  <a:srgbClr val="000000"/>
                </a:solidFill>
                <a:effectLst/>
              </a:rPr>
              <a:t> to Magadi road.</a:t>
            </a:r>
          </a:p>
          <a:p>
            <a:pPr algn="l"/>
            <a:r>
              <a:rPr lang="en-US" b="0" i="0" dirty="0">
                <a:solidFill>
                  <a:srgbClr val="000000"/>
                </a:solidFill>
                <a:effectLst/>
              </a:rPr>
              <a:t>Graph 2 : </a:t>
            </a:r>
          </a:p>
          <a:p>
            <a:pPr marL="285750" indent="-285750" algn="l">
              <a:buFont typeface="Arial" panose="020B0604020202020204" pitchFamily="34" charset="0"/>
              <a:buChar char="•"/>
            </a:pPr>
            <a:r>
              <a:rPr lang="en-US" b="0" i="0" dirty="0">
                <a:solidFill>
                  <a:srgbClr val="000000"/>
                </a:solidFill>
                <a:effectLst/>
              </a:rPr>
              <a:t>For the price range of 100L to 900L from high to low price for bottom 30</a:t>
            </a:r>
          </a:p>
          <a:p>
            <a:pPr marL="285750" indent="-285750" algn="l">
              <a:buFont typeface="Arial" panose="020B0604020202020204" pitchFamily="34" charset="0"/>
              <a:buChar char="•"/>
            </a:pPr>
            <a:r>
              <a:rPr lang="en-US" b="0" i="0" dirty="0" err="1">
                <a:solidFill>
                  <a:srgbClr val="000000"/>
                </a:solidFill>
                <a:effectLst/>
              </a:rPr>
              <a:t>Moslty</a:t>
            </a:r>
            <a:r>
              <a:rPr lang="en-US" b="0" i="0" dirty="0">
                <a:solidFill>
                  <a:srgbClr val="000000"/>
                </a:solidFill>
                <a:effectLst/>
              </a:rPr>
              <a:t>, lowest price of 100L is there for </a:t>
            </a:r>
            <a:r>
              <a:rPr lang="en-US" b="0" i="0" dirty="0" err="1">
                <a:solidFill>
                  <a:srgbClr val="000000"/>
                </a:solidFill>
                <a:effectLst/>
              </a:rPr>
              <a:t>Superbuilt</a:t>
            </a:r>
            <a:r>
              <a:rPr lang="en-US" b="0" i="0" dirty="0">
                <a:solidFill>
                  <a:srgbClr val="000000"/>
                </a:solidFill>
                <a:effectLst/>
              </a:rPr>
              <a:t>-up area from </a:t>
            </a:r>
            <a:r>
              <a:rPr lang="en-US" b="0" i="0" dirty="0" err="1">
                <a:solidFill>
                  <a:srgbClr val="000000"/>
                </a:solidFill>
                <a:effectLst/>
              </a:rPr>
              <a:t>Rajarajeshwar</a:t>
            </a:r>
            <a:r>
              <a:rPr lang="en-US" b="0" i="0" dirty="0">
                <a:solidFill>
                  <a:srgbClr val="000000"/>
                </a:solidFill>
                <a:effectLst/>
              </a:rPr>
              <a:t> to Whitefield.</a:t>
            </a:r>
          </a:p>
        </p:txBody>
      </p:sp>
      <p:sp>
        <p:nvSpPr>
          <p:cNvPr id="9" name="TextBox 8">
            <a:extLst>
              <a:ext uri="{FF2B5EF4-FFF2-40B4-BE49-F238E27FC236}">
                <a16:creationId xmlns:a16="http://schemas.microsoft.com/office/drawing/2014/main" id="{16564B04-8CE7-2EE5-2552-8FDE5BEB6400}"/>
              </a:ext>
            </a:extLst>
          </p:cNvPr>
          <p:cNvSpPr txBox="1"/>
          <p:nvPr/>
        </p:nvSpPr>
        <p:spPr>
          <a:xfrm>
            <a:off x="731520" y="385095"/>
            <a:ext cx="6096000" cy="369332"/>
          </a:xfrm>
          <a:prstGeom prst="rect">
            <a:avLst/>
          </a:prstGeom>
          <a:noFill/>
        </p:spPr>
        <p:txBody>
          <a:bodyPr wrap="square">
            <a:spAutoFit/>
          </a:bodyPr>
          <a:lstStyle/>
          <a:p>
            <a:r>
              <a:rPr lang="en-US" sz="1800" b="1" i="1" dirty="0">
                <a:latin typeface="+mn-lt"/>
              </a:rPr>
              <a:t>Multi scatter plot for Price vs Locations</a:t>
            </a:r>
            <a:endParaRPr lang="en-US" dirty="0"/>
          </a:p>
        </p:txBody>
      </p:sp>
    </p:spTree>
    <p:extLst>
      <p:ext uri="{BB962C8B-B14F-4D97-AF65-F5344CB8AC3E}">
        <p14:creationId xmlns:p14="http://schemas.microsoft.com/office/powerpoint/2010/main" val="12511504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709F33-EF74-34C4-DDDA-D69F73644050}"/>
              </a:ext>
            </a:extLst>
          </p:cNvPr>
          <p:cNvSpPr>
            <a:spLocks noGrp="1"/>
          </p:cNvSpPr>
          <p:nvPr>
            <p:ph type="title"/>
          </p:nvPr>
        </p:nvSpPr>
        <p:spPr/>
        <p:txBody>
          <a:bodyPr/>
          <a:lstStyle/>
          <a:p>
            <a:r>
              <a:rPr lang="en-US" sz="4400" b="1" i="1" dirty="0">
                <a:solidFill>
                  <a:schemeClr val="tx1"/>
                </a:solidFill>
                <a:latin typeface="Calibri" panose="020F0502020204030204" pitchFamily="34" charset="0"/>
                <a:cs typeface="Calibri" panose="020F0502020204030204" pitchFamily="34" charset="0"/>
              </a:rPr>
              <a:t>1. Abstract</a:t>
            </a:r>
          </a:p>
        </p:txBody>
      </p:sp>
      <p:sp>
        <p:nvSpPr>
          <p:cNvPr id="3" name="Content Placeholder 2">
            <a:extLst>
              <a:ext uri="{FF2B5EF4-FFF2-40B4-BE49-F238E27FC236}">
                <a16:creationId xmlns:a16="http://schemas.microsoft.com/office/drawing/2014/main" id="{F5DAC966-6AD8-BEC2-83FE-80B0F8A0B8DD}"/>
              </a:ext>
            </a:extLst>
          </p:cNvPr>
          <p:cNvSpPr>
            <a:spLocks noGrp="1"/>
          </p:cNvSpPr>
          <p:nvPr>
            <p:ph idx="1"/>
          </p:nvPr>
        </p:nvSpPr>
        <p:spPr>
          <a:xfrm>
            <a:off x="838200" y="1825625"/>
            <a:ext cx="10515600" cy="3729601"/>
          </a:xfrm>
        </p:spPr>
        <p:txBody>
          <a:bodyPr>
            <a:normAutofit fontScale="92500" lnSpcReduction="10000"/>
          </a:bodyPr>
          <a:lstStyle/>
          <a:p>
            <a:pPr>
              <a:buFont typeface="Wingdings" panose="05000000000000000000" pitchFamily="2" charset="2"/>
              <a:buChar char="q"/>
            </a:pPr>
            <a:r>
              <a:rPr lang="en-US" sz="2000" dirty="0"/>
              <a:t> Real Estate is least transparent industry in our ecosystem.</a:t>
            </a:r>
          </a:p>
          <a:p>
            <a:pPr marL="0" indent="0">
              <a:buNone/>
            </a:pPr>
            <a:endParaRPr lang="en-US" sz="2000" dirty="0"/>
          </a:p>
          <a:p>
            <a:pPr>
              <a:buFont typeface="Wingdings" panose="05000000000000000000" pitchFamily="2" charset="2"/>
              <a:buChar char="q"/>
            </a:pPr>
            <a:r>
              <a:rPr lang="en-US" sz="2000" dirty="0"/>
              <a:t> Property prices increases every year, so there is a need for a system to predict property prices in future.</a:t>
            </a:r>
          </a:p>
          <a:p>
            <a:pPr marL="0" indent="0">
              <a:buNone/>
            </a:pPr>
            <a:endParaRPr lang="en-US" sz="2000" dirty="0"/>
          </a:p>
          <a:p>
            <a:pPr>
              <a:buFont typeface="Wingdings" panose="05000000000000000000" pitchFamily="2" charset="2"/>
              <a:buChar char="q"/>
            </a:pPr>
            <a:r>
              <a:rPr lang="en-US" sz="2000" dirty="0"/>
              <a:t> Predicting property prices with real factors.</a:t>
            </a:r>
          </a:p>
          <a:p>
            <a:pPr>
              <a:buFont typeface="Wingdings" panose="05000000000000000000" pitchFamily="2" charset="2"/>
              <a:buChar char="q"/>
            </a:pPr>
            <a:endParaRPr lang="en-US" sz="2000" dirty="0"/>
          </a:p>
          <a:p>
            <a:pPr>
              <a:buFont typeface="Wingdings" panose="05000000000000000000" pitchFamily="2" charset="2"/>
              <a:buChar char="q"/>
            </a:pPr>
            <a:r>
              <a:rPr lang="en-US" sz="2000" dirty="0"/>
              <a:t> Buying a home, especially in a city like Bengaluru is a tricky choice. By analyzing the dataset, we will be able to understand how house prices are affected by various factors, and then apply machine learning regression to establish an approximate price for properties.</a:t>
            </a:r>
          </a:p>
        </p:txBody>
      </p:sp>
      <p:pic>
        <p:nvPicPr>
          <p:cNvPr id="5" name="Audio 4">
            <a:hlinkClick r:id="" action="ppaction://media"/>
            <a:extLst>
              <a:ext uri="{FF2B5EF4-FFF2-40B4-BE49-F238E27FC236}">
                <a16:creationId xmlns:a16="http://schemas.microsoft.com/office/drawing/2014/main" id="{327F3AFA-96E7-C04B-8FC9-1CE833D9F940}"/>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405937579"/>
      </p:ext>
    </p:extLst>
  </p:cSld>
  <p:clrMapOvr>
    <a:masterClrMapping/>
  </p:clrMapOvr>
  <mc:AlternateContent xmlns:mc="http://schemas.openxmlformats.org/markup-compatibility/2006" xmlns:p14="http://schemas.microsoft.com/office/powerpoint/2010/main">
    <mc:Choice Requires="p14">
      <p:transition spd="slow" p14:dur="2000" advTm="882"/>
    </mc:Choice>
    <mc:Fallback xmlns="">
      <p:transition spd="slow" advTm="88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CBFAF15-CE81-2CB6-06BD-AB55394493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640" y="1018356"/>
            <a:ext cx="6055360" cy="2537644"/>
          </a:xfrm>
          <a:prstGeom prst="rect">
            <a:avLst/>
          </a:prstGeom>
          <a:ln>
            <a:noFill/>
          </a:ln>
          <a:effectLst>
            <a:outerShdw blurRad="292100" dist="139700" dir="2700000" algn="tl" rotWithShape="0">
              <a:srgbClr val="333333">
                <a:alpha val="65000"/>
              </a:srgbClr>
            </a:outerShdw>
          </a:effectLst>
        </p:spPr>
      </p:pic>
      <p:pic>
        <p:nvPicPr>
          <p:cNvPr id="5" name="Picture 4">
            <a:extLst>
              <a:ext uri="{FF2B5EF4-FFF2-40B4-BE49-F238E27FC236}">
                <a16:creationId xmlns:a16="http://schemas.microsoft.com/office/drawing/2014/main" id="{3A53B551-7B80-9242-9C2F-7BCCD7AB77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854517"/>
            <a:ext cx="5843638" cy="3402523"/>
          </a:xfrm>
          <a:prstGeom prst="rect">
            <a:avLst/>
          </a:prstGeom>
          <a:ln>
            <a:noFill/>
          </a:ln>
          <a:effectLst>
            <a:outerShdw blurRad="292100" dist="139700" dir="2700000" algn="tl" rotWithShape="0">
              <a:srgbClr val="333333">
                <a:alpha val="65000"/>
              </a:srgbClr>
            </a:outerShdw>
          </a:effectLst>
        </p:spPr>
      </p:pic>
      <p:sp>
        <p:nvSpPr>
          <p:cNvPr id="9" name="TextBox 8">
            <a:extLst>
              <a:ext uri="{FF2B5EF4-FFF2-40B4-BE49-F238E27FC236}">
                <a16:creationId xmlns:a16="http://schemas.microsoft.com/office/drawing/2014/main" id="{560D2C83-33C2-B40C-9467-07C12B7B8483}"/>
              </a:ext>
            </a:extLst>
          </p:cNvPr>
          <p:cNvSpPr txBox="1"/>
          <p:nvPr/>
        </p:nvSpPr>
        <p:spPr>
          <a:xfrm>
            <a:off x="396240" y="4420879"/>
            <a:ext cx="10962640" cy="1754326"/>
          </a:xfrm>
          <a:prstGeom prst="rect">
            <a:avLst/>
          </a:prstGeom>
          <a:noFill/>
        </p:spPr>
        <p:txBody>
          <a:bodyPr wrap="square">
            <a:spAutoFit/>
          </a:bodyPr>
          <a:lstStyle/>
          <a:p>
            <a:pPr algn="l"/>
            <a:r>
              <a:rPr lang="en-US" b="0" i="0" dirty="0">
                <a:solidFill>
                  <a:srgbClr val="000000"/>
                </a:solidFill>
                <a:effectLst/>
              </a:rPr>
              <a:t>Graph 1 : </a:t>
            </a:r>
          </a:p>
          <a:p>
            <a:pPr marL="285750" indent="-285750" algn="l">
              <a:buFont typeface="Arial" panose="020B0604020202020204" pitchFamily="34" charset="0"/>
              <a:buChar char="•"/>
            </a:pPr>
            <a:r>
              <a:rPr lang="en-US" b="0" i="0" dirty="0">
                <a:solidFill>
                  <a:srgbClr val="000000"/>
                </a:solidFill>
                <a:effectLst/>
              </a:rPr>
              <a:t>For the price range of 100 to 900L from high to low price for top 30</a:t>
            </a:r>
          </a:p>
          <a:p>
            <a:pPr marL="285750" indent="-285750" algn="l">
              <a:buFont typeface="Arial" panose="020B0604020202020204" pitchFamily="34" charset="0"/>
              <a:buChar char="•"/>
            </a:pPr>
            <a:r>
              <a:rPr lang="en-US" b="0" i="0" dirty="0">
                <a:solidFill>
                  <a:srgbClr val="000000"/>
                </a:solidFill>
                <a:effectLst/>
              </a:rPr>
              <a:t>Mostly, highest price of 890L in 1st block </a:t>
            </a:r>
            <a:r>
              <a:rPr lang="en-US" b="0" i="0" dirty="0" err="1">
                <a:solidFill>
                  <a:srgbClr val="000000"/>
                </a:solidFill>
                <a:effectLst/>
              </a:rPr>
              <a:t>koramangala</a:t>
            </a:r>
            <a:endParaRPr lang="en-US" b="0" i="0" dirty="0">
              <a:solidFill>
                <a:srgbClr val="000000"/>
              </a:solidFill>
              <a:effectLst/>
            </a:endParaRPr>
          </a:p>
          <a:p>
            <a:pPr algn="l"/>
            <a:r>
              <a:rPr lang="en-US" b="0" i="0" dirty="0">
                <a:solidFill>
                  <a:srgbClr val="000000"/>
                </a:solidFill>
                <a:effectLst/>
              </a:rPr>
              <a:t>Graph 2 : </a:t>
            </a:r>
          </a:p>
          <a:p>
            <a:pPr marL="285750" indent="-285750" algn="l">
              <a:buFont typeface="Arial" panose="020B0604020202020204" pitchFamily="34" charset="0"/>
              <a:buChar char="•"/>
            </a:pPr>
            <a:r>
              <a:rPr lang="en-US" b="0" i="0" dirty="0">
                <a:solidFill>
                  <a:srgbClr val="000000"/>
                </a:solidFill>
                <a:effectLst/>
              </a:rPr>
              <a:t>For the price range of 100 to 900L from high to low price for bottom 30</a:t>
            </a:r>
          </a:p>
          <a:p>
            <a:pPr marL="285750" indent="-285750" algn="l">
              <a:buFont typeface="Arial" panose="020B0604020202020204" pitchFamily="34" charset="0"/>
              <a:buChar char="•"/>
            </a:pPr>
            <a:r>
              <a:rPr lang="en-US" b="0" i="0" dirty="0" err="1">
                <a:solidFill>
                  <a:srgbClr val="000000"/>
                </a:solidFill>
                <a:effectLst/>
              </a:rPr>
              <a:t>Moslty</a:t>
            </a:r>
            <a:r>
              <a:rPr lang="en-US" b="0" i="0" dirty="0">
                <a:solidFill>
                  <a:srgbClr val="000000"/>
                </a:solidFill>
                <a:effectLst/>
              </a:rPr>
              <a:t>, lowest price of 100L and there are more 3BHK Apartment from Kumaraswamy Layout to Whitefield.</a:t>
            </a:r>
          </a:p>
        </p:txBody>
      </p:sp>
      <p:sp>
        <p:nvSpPr>
          <p:cNvPr id="11" name="TextBox 10">
            <a:extLst>
              <a:ext uri="{FF2B5EF4-FFF2-40B4-BE49-F238E27FC236}">
                <a16:creationId xmlns:a16="http://schemas.microsoft.com/office/drawing/2014/main" id="{D60975B9-F70C-79EE-406F-0AC5A0CA70E5}"/>
              </a:ext>
            </a:extLst>
          </p:cNvPr>
          <p:cNvSpPr txBox="1"/>
          <p:nvPr/>
        </p:nvSpPr>
        <p:spPr>
          <a:xfrm>
            <a:off x="396240" y="485185"/>
            <a:ext cx="6096000" cy="369332"/>
          </a:xfrm>
          <a:prstGeom prst="rect">
            <a:avLst/>
          </a:prstGeom>
          <a:noFill/>
        </p:spPr>
        <p:txBody>
          <a:bodyPr wrap="square">
            <a:spAutoFit/>
          </a:bodyPr>
          <a:lstStyle/>
          <a:p>
            <a:r>
              <a:rPr lang="en-US" sz="1800" b="1" i="1" dirty="0">
                <a:latin typeface="+mn-lt"/>
              </a:rPr>
              <a:t>Multi scatter plot for Price vs Locations </a:t>
            </a:r>
            <a:r>
              <a:rPr lang="en-US" b="1" i="1" dirty="0"/>
              <a:t>and</a:t>
            </a:r>
            <a:r>
              <a:rPr lang="en-US" sz="1800" b="1" i="1" dirty="0">
                <a:latin typeface="+mn-lt"/>
              </a:rPr>
              <a:t> Title</a:t>
            </a:r>
            <a:endParaRPr lang="en-US" dirty="0"/>
          </a:p>
        </p:txBody>
      </p:sp>
    </p:spTree>
    <p:extLst>
      <p:ext uri="{BB962C8B-B14F-4D97-AF65-F5344CB8AC3E}">
        <p14:creationId xmlns:p14="http://schemas.microsoft.com/office/powerpoint/2010/main" val="33550095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210E282-B78E-4BEF-1ABF-F90C29B0F7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4640" y="844335"/>
            <a:ext cx="6492240" cy="2925025"/>
          </a:xfrm>
          <a:prstGeom prst="rect">
            <a:avLst/>
          </a:prstGeom>
          <a:ln>
            <a:noFill/>
          </a:ln>
          <a:effectLst>
            <a:outerShdw blurRad="292100" dist="139700" dir="2700000" algn="tl" rotWithShape="0">
              <a:srgbClr val="333333">
                <a:alpha val="65000"/>
              </a:srgbClr>
            </a:outerShdw>
          </a:effectLst>
        </p:spPr>
      </p:pic>
      <p:pic>
        <p:nvPicPr>
          <p:cNvPr id="5" name="Picture 4">
            <a:extLst>
              <a:ext uri="{FF2B5EF4-FFF2-40B4-BE49-F238E27FC236}">
                <a16:creationId xmlns:a16="http://schemas.microsoft.com/office/drawing/2014/main" id="{AF5EB440-A698-2EC7-A4D0-B83D5BAD73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4640" y="3668124"/>
            <a:ext cx="6492240" cy="2800502"/>
          </a:xfrm>
          <a:prstGeom prst="rect">
            <a:avLst/>
          </a:prstGeom>
          <a:ln>
            <a:noFill/>
          </a:ln>
          <a:effectLst>
            <a:outerShdw blurRad="292100" dist="139700" dir="2700000" algn="tl" rotWithShape="0">
              <a:srgbClr val="333333">
                <a:alpha val="65000"/>
              </a:srgbClr>
            </a:outerShdw>
          </a:effectLst>
        </p:spPr>
      </p:pic>
      <p:sp>
        <p:nvSpPr>
          <p:cNvPr id="7" name="TextBox 6">
            <a:extLst>
              <a:ext uri="{FF2B5EF4-FFF2-40B4-BE49-F238E27FC236}">
                <a16:creationId xmlns:a16="http://schemas.microsoft.com/office/drawing/2014/main" id="{9A16AEF1-596A-FD84-75BE-C7BB1187C817}"/>
              </a:ext>
            </a:extLst>
          </p:cNvPr>
          <p:cNvSpPr txBox="1"/>
          <p:nvPr/>
        </p:nvSpPr>
        <p:spPr>
          <a:xfrm>
            <a:off x="294640" y="389374"/>
            <a:ext cx="6096000" cy="369332"/>
          </a:xfrm>
          <a:prstGeom prst="rect">
            <a:avLst/>
          </a:prstGeom>
          <a:noFill/>
        </p:spPr>
        <p:txBody>
          <a:bodyPr wrap="square">
            <a:spAutoFit/>
          </a:bodyPr>
          <a:lstStyle/>
          <a:p>
            <a:r>
              <a:rPr lang="en-US" b="1" i="1" dirty="0"/>
              <a:t>Pair</a:t>
            </a:r>
            <a:r>
              <a:rPr lang="en-US" sz="1800" b="1" i="1" dirty="0">
                <a:latin typeface="+mn-lt"/>
              </a:rPr>
              <a:t> plot </a:t>
            </a:r>
            <a:r>
              <a:rPr lang="en-US" b="1" i="1" dirty="0"/>
              <a:t>between different attributes</a:t>
            </a:r>
            <a:endParaRPr lang="en-US" dirty="0"/>
          </a:p>
        </p:txBody>
      </p:sp>
      <p:sp>
        <p:nvSpPr>
          <p:cNvPr id="13" name="Rectangle 4">
            <a:extLst>
              <a:ext uri="{FF2B5EF4-FFF2-40B4-BE49-F238E27FC236}">
                <a16:creationId xmlns:a16="http://schemas.microsoft.com/office/drawing/2014/main" id="{63D6B1B1-6824-21E2-5BBB-84893A844412}"/>
              </a:ext>
            </a:extLst>
          </p:cNvPr>
          <p:cNvSpPr>
            <a:spLocks noChangeArrowheads="1"/>
          </p:cNvSpPr>
          <p:nvPr/>
        </p:nvSpPr>
        <p:spPr bwMode="auto">
          <a:xfrm>
            <a:off x="6614159" y="1503300"/>
            <a:ext cx="5466081"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b="0" i="0" u="none" strike="noStrike" cap="none" normalizeH="0" baseline="0" dirty="0">
                <a:ln>
                  <a:noFill/>
                </a:ln>
                <a:solidFill>
                  <a:srgbClr val="000000"/>
                </a:solidFill>
                <a:effectLst/>
                <a:latin typeface="+mn-lt"/>
              </a:rPr>
              <a:t>For the price range of 100 to 900L,the relationship between each and every variable is plotted where the plots below the diagonal are having mirror plots above the diagonal.</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b="0" i="0" u="none" strike="noStrike" cap="none" normalizeH="0" baseline="0" dirty="0">
                <a:ln>
                  <a:noFill/>
                </a:ln>
                <a:solidFill>
                  <a:srgbClr val="000000"/>
                </a:solidFill>
                <a:effectLst/>
                <a:latin typeface="+mn-lt"/>
              </a:rPr>
              <a:t>There are positive and negative slopes above and below of the diagonal.</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chemeClr val="tx1"/>
              </a:solidFill>
              <a:effectLst/>
              <a:latin typeface="+mn-lt"/>
            </a:endParaRPr>
          </a:p>
        </p:txBody>
      </p:sp>
      <p:sp>
        <p:nvSpPr>
          <p:cNvPr id="15" name="Rectangle 6">
            <a:extLst>
              <a:ext uri="{FF2B5EF4-FFF2-40B4-BE49-F238E27FC236}">
                <a16:creationId xmlns:a16="http://schemas.microsoft.com/office/drawing/2014/main" id="{998B6F49-A0E7-F265-B01E-47FEB6A84723}"/>
              </a:ext>
            </a:extLst>
          </p:cNvPr>
          <p:cNvSpPr>
            <a:spLocks noChangeArrowheads="1"/>
          </p:cNvSpPr>
          <p:nvPr/>
        </p:nvSpPr>
        <p:spPr bwMode="auto">
          <a:xfrm>
            <a:off x="152400" y="152400"/>
            <a:ext cx="70485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inherit"/>
                <a:cs typeface="Courier New" panose="02070309020205020404" pitchFamily="49"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50763868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8B2886-C836-B947-1DCF-4DE1C68C6A47}"/>
              </a:ext>
            </a:extLst>
          </p:cNvPr>
          <p:cNvSpPr>
            <a:spLocks noGrp="1"/>
          </p:cNvSpPr>
          <p:nvPr>
            <p:ph type="title"/>
          </p:nvPr>
        </p:nvSpPr>
        <p:spPr>
          <a:xfrm>
            <a:off x="838200" y="261264"/>
            <a:ext cx="10515600" cy="973017"/>
          </a:xfrm>
        </p:spPr>
        <p:txBody>
          <a:bodyPr/>
          <a:lstStyle/>
          <a:p>
            <a:r>
              <a:rPr lang="en-US" sz="4400" b="1" i="1" dirty="0">
                <a:solidFill>
                  <a:schemeClr val="tx1"/>
                </a:solidFill>
                <a:latin typeface="Calibri" panose="020F0502020204030204" pitchFamily="34" charset="0"/>
                <a:cs typeface="Calibri" panose="020F0502020204030204" pitchFamily="34" charset="0"/>
              </a:rPr>
              <a:t>4. Data Modelling</a:t>
            </a:r>
          </a:p>
        </p:txBody>
      </p:sp>
      <p:sp>
        <p:nvSpPr>
          <p:cNvPr id="3" name="TextBox 2">
            <a:extLst>
              <a:ext uri="{FF2B5EF4-FFF2-40B4-BE49-F238E27FC236}">
                <a16:creationId xmlns:a16="http://schemas.microsoft.com/office/drawing/2014/main" id="{27F9AB19-1B48-1DD6-2C88-F8F55E9A85FD}"/>
              </a:ext>
            </a:extLst>
          </p:cNvPr>
          <p:cNvSpPr txBox="1"/>
          <p:nvPr/>
        </p:nvSpPr>
        <p:spPr>
          <a:xfrm>
            <a:off x="259571" y="1260676"/>
            <a:ext cx="11470313" cy="369332"/>
          </a:xfrm>
          <a:prstGeom prst="rect">
            <a:avLst/>
          </a:prstGeom>
          <a:noFill/>
        </p:spPr>
        <p:txBody>
          <a:bodyPr wrap="square">
            <a:spAutoFit/>
          </a:bodyPr>
          <a:lstStyle/>
          <a:p>
            <a:r>
              <a:rPr lang="en-US" b="1" i="1" dirty="0">
                <a:solidFill>
                  <a:schemeClr val="tx1">
                    <a:lumMod val="50000"/>
                    <a:lumOff val="50000"/>
                  </a:schemeClr>
                </a:solidFill>
              </a:rPr>
              <a:t>Linear Regression		                               Lasso Regression				Ridge Regression</a:t>
            </a:r>
            <a:r>
              <a:rPr lang="en-US" b="1" i="1" dirty="0"/>
              <a:t>	</a:t>
            </a:r>
            <a:endParaRPr lang="en-US" dirty="0"/>
          </a:p>
        </p:txBody>
      </p:sp>
      <p:pic>
        <p:nvPicPr>
          <p:cNvPr id="5" name="Picture 4">
            <a:extLst>
              <a:ext uri="{FF2B5EF4-FFF2-40B4-BE49-F238E27FC236}">
                <a16:creationId xmlns:a16="http://schemas.microsoft.com/office/drawing/2014/main" id="{1E3B1AE6-2884-BADE-4D23-60A4E4F204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417" y="1786747"/>
            <a:ext cx="3978132" cy="2873743"/>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5939D3ED-E913-2FAF-FA05-19AB8277BD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14020" y="1737208"/>
            <a:ext cx="3848433" cy="2972820"/>
          </a:xfrm>
          <a:prstGeom prst="rect">
            <a:avLst/>
          </a:prstGeom>
          <a:ln>
            <a:no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id="{8433C77C-57D7-52A5-D645-4769985C1EB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60431" y="1714709"/>
            <a:ext cx="3962743" cy="297282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5920324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7C9A15-704C-CF2F-6F24-CAD5136126D2}"/>
              </a:ext>
            </a:extLst>
          </p:cNvPr>
          <p:cNvSpPr txBox="1"/>
          <p:nvPr/>
        </p:nvSpPr>
        <p:spPr>
          <a:xfrm>
            <a:off x="1173971" y="483418"/>
            <a:ext cx="2552455" cy="369332"/>
          </a:xfrm>
          <a:prstGeom prst="rect">
            <a:avLst/>
          </a:prstGeom>
          <a:noFill/>
        </p:spPr>
        <p:txBody>
          <a:bodyPr wrap="square">
            <a:spAutoFit/>
          </a:bodyPr>
          <a:lstStyle/>
          <a:p>
            <a:r>
              <a:rPr lang="en-US" b="1" i="1" dirty="0">
                <a:solidFill>
                  <a:schemeClr val="tx1">
                    <a:lumMod val="50000"/>
                    <a:lumOff val="50000"/>
                  </a:schemeClr>
                </a:solidFill>
              </a:rPr>
              <a:t>       Decision Tree</a:t>
            </a:r>
            <a:endParaRPr lang="en-US" dirty="0">
              <a:solidFill>
                <a:schemeClr val="tx1">
                  <a:lumMod val="50000"/>
                  <a:lumOff val="50000"/>
                </a:schemeClr>
              </a:solidFill>
            </a:endParaRPr>
          </a:p>
        </p:txBody>
      </p:sp>
      <p:sp>
        <p:nvSpPr>
          <p:cNvPr id="4" name="TextBox 3">
            <a:extLst>
              <a:ext uri="{FF2B5EF4-FFF2-40B4-BE49-F238E27FC236}">
                <a16:creationId xmlns:a16="http://schemas.microsoft.com/office/drawing/2014/main" id="{2FABD1B7-D11E-787C-3B88-86590B8AC810}"/>
              </a:ext>
            </a:extLst>
          </p:cNvPr>
          <p:cNvSpPr txBox="1"/>
          <p:nvPr/>
        </p:nvSpPr>
        <p:spPr>
          <a:xfrm>
            <a:off x="6272981" y="483418"/>
            <a:ext cx="4745048" cy="369332"/>
          </a:xfrm>
          <a:prstGeom prst="rect">
            <a:avLst/>
          </a:prstGeom>
          <a:noFill/>
        </p:spPr>
        <p:txBody>
          <a:bodyPr wrap="square">
            <a:spAutoFit/>
          </a:bodyPr>
          <a:lstStyle/>
          <a:p>
            <a:r>
              <a:rPr lang="en-US" b="1" i="1" dirty="0">
                <a:solidFill>
                  <a:schemeClr val="tx1">
                    <a:lumMod val="50000"/>
                    <a:lumOff val="50000"/>
                  </a:schemeClr>
                </a:solidFill>
              </a:rPr>
              <a:t>	         Random Forest</a:t>
            </a:r>
            <a:endParaRPr lang="en-US" dirty="0">
              <a:solidFill>
                <a:schemeClr val="tx1">
                  <a:lumMod val="50000"/>
                  <a:lumOff val="50000"/>
                </a:schemeClr>
              </a:solidFill>
            </a:endParaRPr>
          </a:p>
        </p:txBody>
      </p:sp>
      <p:pic>
        <p:nvPicPr>
          <p:cNvPr id="6" name="Picture 5">
            <a:extLst>
              <a:ext uri="{FF2B5EF4-FFF2-40B4-BE49-F238E27FC236}">
                <a16:creationId xmlns:a16="http://schemas.microsoft.com/office/drawing/2014/main" id="{FCCCD279-7F8A-EB17-ACAB-9050B162E9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98080" y="1239951"/>
            <a:ext cx="4915326" cy="3276884"/>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EA81E449-2AAD-CCEB-440A-43EA06B171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1888" y="1270433"/>
            <a:ext cx="4884843" cy="327688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8844988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F9423F60-786A-8C4F-AF2C-D8CCF0355A09}"/>
              </a:ext>
            </a:extLst>
          </p:cNvPr>
          <p:cNvSpPr>
            <a:spLocks noGrp="1"/>
          </p:cNvSpPr>
          <p:nvPr>
            <p:ph type="body" sz="half" idx="2"/>
          </p:nvPr>
        </p:nvSpPr>
        <p:spPr>
          <a:xfrm>
            <a:off x="564486" y="1049779"/>
            <a:ext cx="4636779" cy="4739148"/>
          </a:xfrm>
        </p:spPr>
        <p:txBody>
          <a:bodyPr>
            <a:noAutofit/>
          </a:bodyPr>
          <a:lstStyle/>
          <a:p>
            <a:pPr marL="285750" indent="-285750">
              <a:buFont typeface="Arial" panose="020B0604020202020204" pitchFamily="34" charset="0"/>
              <a:buChar char="•"/>
            </a:pPr>
            <a:r>
              <a:rPr lang="en-US" sz="2400" dirty="0">
                <a:solidFill>
                  <a:schemeClr val="tx1"/>
                </a:solidFill>
                <a:latin typeface="Calibri" panose="020F0502020204030204" pitchFamily="34" charset="0"/>
                <a:cs typeface="Calibri" panose="020F0502020204030204" pitchFamily="34" charset="0"/>
              </a:rPr>
              <a:t>The process of modelling means training a machine learning algorithm to predict the labels from the features.</a:t>
            </a:r>
          </a:p>
          <a:p>
            <a:pPr marL="285750" indent="-285750">
              <a:buFont typeface="Arial" panose="020B0604020202020204" pitchFamily="34" charset="0"/>
              <a:buChar char="•"/>
            </a:pPr>
            <a:r>
              <a:rPr lang="en-US" sz="2400" dirty="0">
                <a:solidFill>
                  <a:schemeClr val="tx1"/>
                </a:solidFill>
                <a:latin typeface="Calibri" panose="020F0502020204030204" pitchFamily="34" charset="0"/>
                <a:cs typeface="Calibri" panose="020F0502020204030204" pitchFamily="34" charset="0"/>
              </a:rPr>
              <a:t>We have used Random Forest algorithm for training and testing of the model.</a:t>
            </a:r>
          </a:p>
          <a:p>
            <a:pPr marL="285750" indent="-285750">
              <a:buFont typeface="Arial" panose="020B0604020202020204" pitchFamily="34" charset="0"/>
              <a:buChar char="•"/>
            </a:pPr>
            <a:r>
              <a:rPr lang="en-US" sz="2400" dirty="0">
                <a:solidFill>
                  <a:schemeClr val="tx1"/>
                </a:solidFill>
                <a:latin typeface="Calibri" panose="020F0502020204030204" pitchFamily="34" charset="0"/>
                <a:cs typeface="Calibri" panose="020F0502020204030204" pitchFamily="34" charset="0"/>
              </a:rPr>
              <a:t>The accuracy rate of our model is 91% which is pretty good</a:t>
            </a:r>
          </a:p>
        </p:txBody>
      </p:sp>
      <p:pic>
        <p:nvPicPr>
          <p:cNvPr id="17" name="Picture 16">
            <a:extLst>
              <a:ext uri="{FF2B5EF4-FFF2-40B4-BE49-F238E27FC236}">
                <a16:creationId xmlns:a16="http://schemas.microsoft.com/office/drawing/2014/main" id="{93D32756-F5CD-6865-E35D-8728C8BF24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69349" y="1049779"/>
            <a:ext cx="4734857" cy="4033497"/>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429461551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C278A0BF-69A0-7EF1-606A-C9A99C0E1401}"/>
              </a:ext>
            </a:extLst>
          </p:cNvPr>
          <p:cNvSpPr>
            <a:spLocks noGrp="1"/>
          </p:cNvSpPr>
          <p:nvPr>
            <p:ph type="title"/>
          </p:nvPr>
        </p:nvSpPr>
        <p:spPr>
          <a:xfrm>
            <a:off x="838200" y="365126"/>
            <a:ext cx="10515600" cy="834410"/>
          </a:xfrm>
        </p:spPr>
        <p:txBody>
          <a:bodyPr/>
          <a:lstStyle/>
          <a:p>
            <a:r>
              <a:rPr lang="en-IN" sz="4400" b="1" i="1" dirty="0">
                <a:solidFill>
                  <a:schemeClr val="tx1"/>
                </a:solidFill>
                <a:latin typeface="Calibri" panose="020F0502020204030204" pitchFamily="34" charset="0"/>
                <a:cs typeface="Calibri" panose="020F0502020204030204" pitchFamily="34" charset="0"/>
              </a:rPr>
              <a:t>5. Deployment</a:t>
            </a:r>
            <a:endParaRPr lang="en-US" dirty="0">
              <a:solidFill>
                <a:schemeClr val="tx1"/>
              </a:solidFill>
              <a:latin typeface="Calibri" panose="020F0502020204030204" pitchFamily="34" charset="0"/>
              <a:cs typeface="Calibri" panose="020F0502020204030204" pitchFamily="34" charset="0"/>
            </a:endParaRPr>
          </a:p>
        </p:txBody>
      </p:sp>
      <p:sp>
        <p:nvSpPr>
          <p:cNvPr id="10" name="TextBox 9">
            <a:extLst>
              <a:ext uri="{FF2B5EF4-FFF2-40B4-BE49-F238E27FC236}">
                <a16:creationId xmlns:a16="http://schemas.microsoft.com/office/drawing/2014/main" id="{2210AC03-7A46-2D8E-51F1-C86CBD119F95}"/>
              </a:ext>
            </a:extLst>
          </p:cNvPr>
          <p:cNvSpPr txBox="1"/>
          <p:nvPr/>
        </p:nvSpPr>
        <p:spPr>
          <a:xfrm>
            <a:off x="454742" y="1553100"/>
            <a:ext cx="10223090" cy="923330"/>
          </a:xfrm>
          <a:prstGeom prst="rect">
            <a:avLst/>
          </a:prstGeom>
          <a:noFill/>
        </p:spPr>
        <p:txBody>
          <a:bodyPr wrap="square">
            <a:spAutoFit/>
          </a:bodyPr>
          <a:lstStyle/>
          <a:p>
            <a:r>
              <a:rPr lang="en-US" dirty="0">
                <a:solidFill>
                  <a:srgbClr val="05192D"/>
                </a:solidFill>
                <a:latin typeface="Studio-Feixen-Sans"/>
              </a:rPr>
              <a:t>Deployment using </a:t>
            </a:r>
            <a:r>
              <a:rPr lang="en-US" dirty="0" err="1">
                <a:solidFill>
                  <a:srgbClr val="05192D"/>
                </a:solidFill>
                <a:latin typeface="Studio-Feixen-Sans"/>
              </a:rPr>
              <a:t>Streamlit</a:t>
            </a:r>
            <a:r>
              <a:rPr lang="en-US" dirty="0">
                <a:solidFill>
                  <a:srgbClr val="05192D"/>
                </a:solidFill>
                <a:latin typeface="Studio-Feixen-Sans"/>
              </a:rPr>
              <a:t> :</a:t>
            </a:r>
          </a:p>
          <a:p>
            <a:r>
              <a:rPr lang="en-US" b="0" i="0" dirty="0" err="1">
                <a:solidFill>
                  <a:srgbClr val="05192D"/>
                </a:solidFill>
                <a:effectLst/>
                <a:latin typeface="Studio-Feixen-Sans"/>
              </a:rPr>
              <a:t>Streamlit</a:t>
            </a:r>
            <a:r>
              <a:rPr lang="en-US" b="0" i="0" dirty="0">
                <a:solidFill>
                  <a:srgbClr val="05192D"/>
                </a:solidFill>
                <a:effectLst/>
                <a:latin typeface="Studio-Feixen-Sans"/>
              </a:rPr>
              <a:t> is a free and open-source framework to rapidly build and share beautiful machine learning and data science web apps. It is a Python-based library specifically designed for machine learning.</a:t>
            </a:r>
            <a:endParaRPr lang="en-US" dirty="0"/>
          </a:p>
        </p:txBody>
      </p:sp>
    </p:spTree>
    <p:extLst>
      <p:ext uri="{BB962C8B-B14F-4D97-AF65-F5344CB8AC3E}">
        <p14:creationId xmlns:p14="http://schemas.microsoft.com/office/powerpoint/2010/main" val="23078093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9C4E265C-FD98-EF83-4FDE-E04392C1A6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9768" y="84975"/>
            <a:ext cx="9340645" cy="3323303"/>
          </a:xfrm>
          <a:prstGeom prst="rect">
            <a:avLst/>
          </a:prstGeom>
        </p:spPr>
      </p:pic>
      <p:pic>
        <p:nvPicPr>
          <p:cNvPr id="13" name="Picture 12">
            <a:extLst>
              <a:ext uri="{FF2B5EF4-FFF2-40B4-BE49-F238E27FC236}">
                <a16:creationId xmlns:a16="http://schemas.microsoft.com/office/drawing/2014/main" id="{347AF63B-0EEE-00CD-98F0-F6A02C8910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9768" y="3388613"/>
            <a:ext cx="9340645" cy="3469387"/>
          </a:xfrm>
          <a:prstGeom prst="rect">
            <a:avLst/>
          </a:prstGeom>
        </p:spPr>
      </p:pic>
    </p:spTree>
    <p:extLst>
      <p:ext uri="{BB962C8B-B14F-4D97-AF65-F5344CB8AC3E}">
        <p14:creationId xmlns:p14="http://schemas.microsoft.com/office/powerpoint/2010/main" val="81220924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F9C6C-7DC1-1601-B754-4679F26FDBCF}"/>
              </a:ext>
            </a:extLst>
          </p:cNvPr>
          <p:cNvSpPr>
            <a:spLocks noGrp="1"/>
          </p:cNvSpPr>
          <p:nvPr>
            <p:ph type="title"/>
          </p:nvPr>
        </p:nvSpPr>
        <p:spPr/>
        <p:txBody>
          <a:bodyPr>
            <a:normAutofit/>
          </a:bodyPr>
          <a:lstStyle/>
          <a:p>
            <a:r>
              <a:rPr lang="en-US" sz="4400" b="1" i="1" dirty="0">
                <a:solidFill>
                  <a:schemeClr val="tx1"/>
                </a:solidFill>
                <a:latin typeface="Calibri" panose="020F0502020204030204" pitchFamily="34" charset="0"/>
                <a:cs typeface="Calibri" panose="020F0502020204030204" pitchFamily="34" charset="0"/>
              </a:rPr>
              <a:t>Exploratory Data Analysis</a:t>
            </a:r>
          </a:p>
        </p:txBody>
      </p:sp>
      <p:pic>
        <p:nvPicPr>
          <p:cNvPr id="4" name="Picture 3">
            <a:extLst>
              <a:ext uri="{FF2B5EF4-FFF2-40B4-BE49-F238E27FC236}">
                <a16:creationId xmlns:a16="http://schemas.microsoft.com/office/drawing/2014/main" id="{55522719-E26D-1B18-36A9-B160366CE9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6749" y="1452168"/>
            <a:ext cx="9586452" cy="5233767"/>
          </a:xfrm>
          <a:prstGeom prst="rect">
            <a:avLst/>
          </a:prstGeom>
        </p:spPr>
      </p:pic>
    </p:spTree>
    <p:extLst>
      <p:ext uri="{BB962C8B-B14F-4D97-AF65-F5344CB8AC3E}">
        <p14:creationId xmlns:p14="http://schemas.microsoft.com/office/powerpoint/2010/main" val="199149266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AEA0677-D03C-7654-51EB-4B09983327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2554" y="692589"/>
            <a:ext cx="8986685" cy="5748122"/>
          </a:xfrm>
          <a:prstGeom prst="rect">
            <a:avLst/>
          </a:prstGeom>
        </p:spPr>
      </p:pic>
    </p:spTree>
    <p:extLst>
      <p:ext uri="{BB962C8B-B14F-4D97-AF65-F5344CB8AC3E}">
        <p14:creationId xmlns:p14="http://schemas.microsoft.com/office/powerpoint/2010/main" val="241506359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5D8707D-BA40-C32C-F4D7-525198FFE9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5301" y="51794"/>
            <a:ext cx="4332505" cy="2661910"/>
          </a:xfrm>
          <a:prstGeom prst="rect">
            <a:avLst/>
          </a:prstGeom>
        </p:spPr>
      </p:pic>
      <p:pic>
        <p:nvPicPr>
          <p:cNvPr id="14" name="Picture 13">
            <a:extLst>
              <a:ext uri="{FF2B5EF4-FFF2-40B4-BE49-F238E27FC236}">
                <a16:creationId xmlns:a16="http://schemas.microsoft.com/office/drawing/2014/main" id="{EC684956-4CE8-3085-23B0-70CF62B34E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98076" y="51794"/>
            <a:ext cx="4155525" cy="2661910"/>
          </a:xfrm>
          <a:prstGeom prst="rect">
            <a:avLst/>
          </a:prstGeom>
        </p:spPr>
      </p:pic>
      <p:pic>
        <p:nvPicPr>
          <p:cNvPr id="16" name="Picture 15">
            <a:extLst>
              <a:ext uri="{FF2B5EF4-FFF2-40B4-BE49-F238E27FC236}">
                <a16:creationId xmlns:a16="http://schemas.microsoft.com/office/drawing/2014/main" id="{D8A2C6C8-66CD-688C-D068-480D6DDC465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5301" y="2900516"/>
            <a:ext cx="4401331" cy="3698292"/>
          </a:xfrm>
          <a:prstGeom prst="rect">
            <a:avLst/>
          </a:prstGeom>
        </p:spPr>
      </p:pic>
      <p:pic>
        <p:nvPicPr>
          <p:cNvPr id="18" name="Picture 17">
            <a:extLst>
              <a:ext uri="{FF2B5EF4-FFF2-40B4-BE49-F238E27FC236}">
                <a16:creationId xmlns:a16="http://schemas.microsoft.com/office/drawing/2014/main" id="{DA4E7F17-7F37-6332-45DD-E6B915203FC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79923" y="2890684"/>
            <a:ext cx="4640825" cy="3628103"/>
          </a:xfrm>
          <a:prstGeom prst="rect">
            <a:avLst/>
          </a:prstGeom>
        </p:spPr>
      </p:pic>
    </p:spTree>
    <p:extLst>
      <p:ext uri="{BB962C8B-B14F-4D97-AF65-F5344CB8AC3E}">
        <p14:creationId xmlns:p14="http://schemas.microsoft.com/office/powerpoint/2010/main" val="34926046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6B483-E2E8-365E-EF68-3E166F41DDBB}"/>
              </a:ext>
            </a:extLst>
          </p:cNvPr>
          <p:cNvSpPr>
            <a:spLocks noGrp="1"/>
          </p:cNvSpPr>
          <p:nvPr>
            <p:ph type="title"/>
          </p:nvPr>
        </p:nvSpPr>
        <p:spPr>
          <a:xfrm>
            <a:off x="838200" y="365125"/>
            <a:ext cx="10515600" cy="932733"/>
          </a:xfrm>
        </p:spPr>
        <p:txBody>
          <a:bodyPr/>
          <a:lstStyle/>
          <a:p>
            <a:r>
              <a:rPr lang="en-IN" sz="4400" b="1" i="1" dirty="0">
                <a:solidFill>
                  <a:schemeClr val="tx1"/>
                </a:solidFill>
                <a:latin typeface="Calibri" panose="020F0502020204030204" pitchFamily="34" charset="0"/>
                <a:cs typeface="Calibri" panose="020F0502020204030204" pitchFamily="34" charset="0"/>
              </a:rPr>
              <a:t>2. Introduction</a:t>
            </a:r>
            <a:endParaRPr lang="en-US" dirty="0">
              <a:solidFill>
                <a:schemeClr val="tx1"/>
              </a:solidFill>
              <a:latin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3E53F59C-FFDA-2FFF-05D0-F278253C4516}"/>
              </a:ext>
            </a:extLst>
          </p:cNvPr>
          <p:cNvSpPr txBox="1"/>
          <p:nvPr/>
        </p:nvSpPr>
        <p:spPr>
          <a:xfrm>
            <a:off x="1322439" y="1225689"/>
            <a:ext cx="9547121" cy="5632311"/>
          </a:xfrm>
          <a:prstGeom prst="rect">
            <a:avLst/>
          </a:prstGeom>
          <a:noFill/>
        </p:spPr>
        <p:txBody>
          <a:bodyPr wrap="square">
            <a:spAutoFit/>
          </a:bodyPr>
          <a:lstStyle/>
          <a:p>
            <a:pPr marL="285750" indent="-285750">
              <a:buFont typeface="Arial" panose="020B0604020202020204" pitchFamily="34" charset="0"/>
              <a:buChar char="•"/>
            </a:pPr>
            <a:r>
              <a:rPr lang="en-IN" sz="1800" dirty="0"/>
              <a:t>The project “</a:t>
            </a:r>
            <a:r>
              <a:rPr lang="en-IN" sz="1800" b="1" dirty="0"/>
              <a:t>Real Estate – Data Analysis</a:t>
            </a:r>
            <a:r>
              <a:rPr lang="en-IN" sz="1800" dirty="0"/>
              <a:t>”, provides various insights on  different kinds of properties in </a:t>
            </a:r>
            <a:r>
              <a:rPr lang="en-IN" sz="1800" b="1" dirty="0"/>
              <a:t>Bangalore city</a:t>
            </a:r>
            <a:r>
              <a:rPr lang="en-IN" sz="1800" dirty="0"/>
              <a:t> based on certain attributes. </a:t>
            </a:r>
          </a:p>
          <a:p>
            <a:endParaRPr lang="en-IN" sz="1800" dirty="0"/>
          </a:p>
          <a:p>
            <a:pPr marL="285750" indent="-285750">
              <a:buFont typeface="Arial" panose="020B0604020202020204" pitchFamily="34" charset="0"/>
              <a:buChar char="•"/>
            </a:pPr>
            <a:r>
              <a:rPr lang="en-IN" sz="1800" dirty="0"/>
              <a:t>This Project reduces efforts, saves time in searching and choosing the property that suits one’s needs and requirements.</a:t>
            </a:r>
          </a:p>
          <a:p>
            <a:endParaRPr lang="en-IN" sz="1800" dirty="0"/>
          </a:p>
          <a:p>
            <a:pPr marL="285750" indent="-285750">
              <a:buFont typeface="Arial" panose="020B0604020202020204" pitchFamily="34" charset="0"/>
              <a:buChar char="•"/>
            </a:pPr>
            <a:r>
              <a:rPr lang="en-IN" dirty="0"/>
              <a:t>It deals with analysing the data by creating different models to estimate forecast revenue, predicting the sale value of different houses and plots.</a:t>
            </a:r>
            <a:r>
              <a:rPr lang="en-IN" sz="1800" dirty="0"/>
              <a:t> In this project, we have built a machine learning model to predict house prices of Bengaluru. Random Forest algorithm is used to create model with great accuracy score.</a:t>
            </a:r>
          </a:p>
          <a:p>
            <a:endParaRPr lang="en-IN" sz="1800" dirty="0"/>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endParaRPr lang="en-IN" sz="1800" dirty="0"/>
          </a:p>
          <a:p>
            <a:endParaRPr lang="en-IN" dirty="0"/>
          </a:p>
          <a:p>
            <a:pPr marL="285750" indent="-285750">
              <a:buFont typeface="Arial" panose="020B0604020202020204" pitchFamily="34" charset="0"/>
              <a:buChar char="•"/>
            </a:pPr>
            <a:endParaRPr lang="en-IN" sz="1800" dirty="0"/>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endParaRPr lang="en-IN" sz="1800" dirty="0"/>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endParaRPr lang="en-IN" sz="1800" dirty="0"/>
          </a:p>
          <a:p>
            <a:pPr marL="285750" indent="-285750">
              <a:buFont typeface="Arial" panose="020B0604020202020204" pitchFamily="34" charset="0"/>
              <a:buChar char="•"/>
            </a:pPr>
            <a:endParaRPr lang="en-IN" sz="1800" dirty="0"/>
          </a:p>
        </p:txBody>
      </p:sp>
      <p:pic>
        <p:nvPicPr>
          <p:cNvPr id="5" name="Picture 4">
            <a:extLst>
              <a:ext uri="{FF2B5EF4-FFF2-40B4-BE49-F238E27FC236}">
                <a16:creationId xmlns:a16="http://schemas.microsoft.com/office/drawing/2014/main" id="{BE26224F-DB21-3704-F023-68DA4282A2C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67071" y="4379334"/>
            <a:ext cx="2463511" cy="1869066"/>
          </a:xfrm>
          <a:prstGeom prst="rect">
            <a:avLst/>
          </a:prstGeom>
        </p:spPr>
      </p:pic>
      <p:pic>
        <p:nvPicPr>
          <p:cNvPr id="6" name="Picture 5">
            <a:extLst>
              <a:ext uri="{FF2B5EF4-FFF2-40B4-BE49-F238E27FC236}">
                <a16:creationId xmlns:a16="http://schemas.microsoft.com/office/drawing/2014/main" id="{26DC3712-1C9B-A710-FD22-4A9961B5682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30582" y="4379334"/>
            <a:ext cx="2273223" cy="1873508"/>
          </a:xfrm>
          <a:prstGeom prst="rect">
            <a:avLst/>
          </a:prstGeom>
        </p:spPr>
      </p:pic>
      <p:pic>
        <p:nvPicPr>
          <p:cNvPr id="7" name="Picture 6">
            <a:extLst>
              <a:ext uri="{FF2B5EF4-FFF2-40B4-BE49-F238E27FC236}">
                <a16:creationId xmlns:a16="http://schemas.microsoft.com/office/drawing/2014/main" id="{74744935-725A-B9B7-9124-D774F507773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94722" y="4379334"/>
            <a:ext cx="2444248" cy="1869066"/>
          </a:xfrm>
          <a:prstGeom prst="rect">
            <a:avLst/>
          </a:prstGeom>
        </p:spPr>
      </p:pic>
      <p:pic>
        <p:nvPicPr>
          <p:cNvPr id="8" name="Picture 7">
            <a:extLst>
              <a:ext uri="{FF2B5EF4-FFF2-40B4-BE49-F238E27FC236}">
                <a16:creationId xmlns:a16="http://schemas.microsoft.com/office/drawing/2014/main" id="{753DB361-3B74-A12A-2E48-143131E5AEF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638970" y="4370289"/>
            <a:ext cx="2283402" cy="1869066"/>
          </a:xfrm>
          <a:prstGeom prst="rect">
            <a:avLst/>
          </a:prstGeom>
        </p:spPr>
      </p:pic>
      <p:pic>
        <p:nvPicPr>
          <p:cNvPr id="9" name="Audio 8">
            <a:hlinkClick r:id="" action="ppaction://media"/>
            <a:extLst>
              <a:ext uri="{FF2B5EF4-FFF2-40B4-BE49-F238E27FC236}">
                <a16:creationId xmlns:a16="http://schemas.microsoft.com/office/drawing/2014/main" id="{A40051DB-ACD6-E7DF-8472-6BECB3BA6581}"/>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159554614"/>
      </p:ext>
    </p:extLst>
  </p:cSld>
  <p:clrMapOvr>
    <a:masterClrMapping/>
  </p:clrMapOvr>
  <mc:AlternateContent xmlns:mc="http://schemas.openxmlformats.org/markup-compatibility/2006" xmlns:p14="http://schemas.microsoft.com/office/powerpoint/2010/main">
    <mc:Choice Requires="p14">
      <p:transition spd="slow" p14:dur="2000" advTm="374"/>
    </mc:Choice>
    <mc:Fallback xmlns="">
      <p:transition spd="slow" advTm="37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CF3C234-E412-5D76-01F5-9082A1545A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90229" y="254995"/>
            <a:ext cx="5603402" cy="6348010"/>
          </a:xfrm>
          <a:prstGeom prst="rect">
            <a:avLst/>
          </a:prstGeom>
        </p:spPr>
      </p:pic>
    </p:spTree>
    <p:extLst>
      <p:ext uri="{BB962C8B-B14F-4D97-AF65-F5344CB8AC3E}">
        <p14:creationId xmlns:p14="http://schemas.microsoft.com/office/powerpoint/2010/main" val="49681572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BCEF07B-4AB8-0EBD-8812-4C5B77EADC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90968" y="1174618"/>
            <a:ext cx="5610940" cy="4961050"/>
          </a:xfrm>
          <a:prstGeom prst="rect">
            <a:avLst/>
          </a:prstGeom>
        </p:spPr>
      </p:pic>
      <p:pic>
        <p:nvPicPr>
          <p:cNvPr id="6" name="Picture 5">
            <a:extLst>
              <a:ext uri="{FF2B5EF4-FFF2-40B4-BE49-F238E27FC236}">
                <a16:creationId xmlns:a16="http://schemas.microsoft.com/office/drawing/2014/main" id="{2237F9B5-34DC-AD9F-81D3-2ED1BEB995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092" y="137007"/>
            <a:ext cx="6024507" cy="6363251"/>
          </a:xfrm>
          <a:prstGeom prst="rect">
            <a:avLst/>
          </a:prstGeom>
        </p:spPr>
      </p:pic>
    </p:spTree>
    <p:extLst>
      <p:ext uri="{BB962C8B-B14F-4D97-AF65-F5344CB8AC3E}">
        <p14:creationId xmlns:p14="http://schemas.microsoft.com/office/powerpoint/2010/main" val="156784629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E2FA7F1-6D1F-4112-BBA1-1E10710409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7803" y="855405"/>
            <a:ext cx="5729540" cy="5530917"/>
          </a:xfrm>
          <a:prstGeom prst="rect">
            <a:avLst/>
          </a:prstGeom>
        </p:spPr>
      </p:pic>
      <p:pic>
        <p:nvPicPr>
          <p:cNvPr id="5" name="Picture 4">
            <a:extLst>
              <a:ext uri="{FF2B5EF4-FFF2-40B4-BE49-F238E27FC236}">
                <a16:creationId xmlns:a16="http://schemas.microsoft.com/office/drawing/2014/main" id="{6972E324-FF93-B7BA-9EC6-AEC488FDB8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7343" y="855404"/>
            <a:ext cx="5990587" cy="5530918"/>
          </a:xfrm>
          <a:prstGeom prst="rect">
            <a:avLst/>
          </a:prstGeom>
        </p:spPr>
      </p:pic>
    </p:spTree>
    <p:extLst>
      <p:ext uri="{BB962C8B-B14F-4D97-AF65-F5344CB8AC3E}">
        <p14:creationId xmlns:p14="http://schemas.microsoft.com/office/powerpoint/2010/main" val="72730081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A04EA1B-2611-9DEA-E78C-0E8BEBF4E7A3}"/>
              </a:ext>
            </a:extLst>
          </p:cNvPr>
          <p:cNvSpPr txBox="1">
            <a:spLocks/>
          </p:cNvSpPr>
          <p:nvPr/>
        </p:nvSpPr>
        <p:spPr>
          <a:xfrm>
            <a:off x="454742" y="374958"/>
            <a:ext cx="10515600" cy="834410"/>
          </a:xfrm>
          <a:prstGeom prst="rect">
            <a:avLst/>
          </a:prstGeom>
        </p:spPr>
        <p:txBody>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sz="4400" b="1" i="1">
                <a:solidFill>
                  <a:schemeClr val="tx1"/>
                </a:solidFill>
                <a:latin typeface="Calibri" panose="020F0502020204030204" pitchFamily="34" charset="0"/>
                <a:cs typeface="Calibri" panose="020F0502020204030204" pitchFamily="34" charset="0"/>
              </a:rPr>
              <a:t>Challenges faced?</a:t>
            </a:r>
          </a:p>
          <a:p>
            <a:endParaRPr lang="en-IN" sz="4400" b="1" i="1">
              <a:solidFill>
                <a:schemeClr val="tx1"/>
              </a:solidFill>
              <a:latin typeface="Calibri" panose="020F0502020204030204" pitchFamily="34" charset="0"/>
              <a:cs typeface="Calibri" panose="020F0502020204030204" pitchFamily="34" charset="0"/>
            </a:endParaRPr>
          </a:p>
          <a:p>
            <a:endParaRPr lang="en-IN" sz="4400" b="1" i="1">
              <a:solidFill>
                <a:schemeClr val="tx1"/>
              </a:solidFill>
              <a:latin typeface="Calibri" panose="020F0502020204030204" pitchFamily="34" charset="0"/>
              <a:cs typeface="Calibri" panose="020F0502020204030204" pitchFamily="34" charset="0"/>
            </a:endParaRPr>
          </a:p>
          <a:p>
            <a:endParaRPr lang="en-IN" sz="4400" b="1" i="1">
              <a:solidFill>
                <a:schemeClr val="tx1"/>
              </a:solidFill>
              <a:latin typeface="Calibri" panose="020F0502020204030204" pitchFamily="34" charset="0"/>
              <a:cs typeface="Calibri" panose="020F0502020204030204" pitchFamily="34" charset="0"/>
            </a:endParaRPr>
          </a:p>
          <a:p>
            <a:endParaRPr lang="en-US" dirty="0">
              <a:solidFill>
                <a:schemeClr val="tx1"/>
              </a:solidFill>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76EB8231-36F0-A8FB-1067-129D60DE056A}"/>
              </a:ext>
            </a:extLst>
          </p:cNvPr>
          <p:cNvSpPr txBox="1"/>
          <p:nvPr/>
        </p:nvSpPr>
        <p:spPr>
          <a:xfrm>
            <a:off x="454742" y="956420"/>
            <a:ext cx="10223090" cy="2308324"/>
          </a:xfrm>
          <a:prstGeom prst="rect">
            <a:avLst/>
          </a:prstGeom>
          <a:noFill/>
        </p:spPr>
        <p:txBody>
          <a:bodyPr wrap="square">
            <a:spAutoFit/>
          </a:bodyPr>
          <a:lstStyle/>
          <a:p>
            <a:pPr marL="285750" indent="-285750">
              <a:buFont typeface="Wingdings" panose="05000000000000000000" pitchFamily="2" charset="2"/>
              <a:buChar char="Ø"/>
            </a:pPr>
            <a:endParaRPr lang="en-US" dirty="0">
              <a:solidFill>
                <a:srgbClr val="05192D"/>
              </a:solidFill>
              <a:latin typeface="Studio-Feixen-Sans"/>
            </a:endParaRPr>
          </a:p>
          <a:p>
            <a:pPr marL="285750" indent="-285750">
              <a:buFont typeface="Wingdings" panose="05000000000000000000" pitchFamily="2" charset="2"/>
              <a:buChar char="Ø"/>
            </a:pPr>
            <a:r>
              <a:rPr lang="en-US" dirty="0">
                <a:solidFill>
                  <a:srgbClr val="05192D"/>
                </a:solidFill>
                <a:latin typeface="Studio-Feixen-Sans"/>
              </a:rPr>
              <a:t>Data Collection</a:t>
            </a:r>
          </a:p>
          <a:p>
            <a:pPr marL="285750" indent="-285750">
              <a:buFont typeface="Wingdings" panose="05000000000000000000" pitchFamily="2" charset="2"/>
              <a:buChar char="Ø"/>
            </a:pPr>
            <a:r>
              <a:rPr lang="en-US" dirty="0">
                <a:solidFill>
                  <a:srgbClr val="05192D"/>
                </a:solidFill>
                <a:latin typeface="Studio-Feixen-Sans"/>
              </a:rPr>
              <a:t>Time Consuming Implementation.</a:t>
            </a:r>
          </a:p>
          <a:p>
            <a:pPr marL="285750" indent="-285750">
              <a:buFont typeface="Wingdings" panose="05000000000000000000" pitchFamily="2" charset="2"/>
              <a:buChar char="Ø"/>
            </a:pPr>
            <a:r>
              <a:rPr lang="en-US" dirty="0">
                <a:solidFill>
                  <a:srgbClr val="05192D"/>
                </a:solidFill>
                <a:latin typeface="Studio-Feixen-Sans"/>
              </a:rPr>
              <a:t>Inaccessible Data and Data Security.</a:t>
            </a:r>
          </a:p>
          <a:p>
            <a:pPr marL="285750" indent="-285750">
              <a:buFont typeface="Wingdings" panose="05000000000000000000" pitchFamily="2" charset="2"/>
              <a:buChar char="Ø"/>
            </a:pPr>
            <a:r>
              <a:rPr lang="en-US" dirty="0">
                <a:solidFill>
                  <a:srgbClr val="05192D"/>
                </a:solidFill>
                <a:latin typeface="Studio-Feixen-Sans"/>
              </a:rPr>
              <a:t>Overfitting of training data.</a:t>
            </a:r>
          </a:p>
          <a:p>
            <a:pPr marL="285750" indent="-285750">
              <a:buFont typeface="Wingdings" panose="05000000000000000000" pitchFamily="2" charset="2"/>
              <a:buChar char="Ø"/>
            </a:pPr>
            <a:r>
              <a:rPr lang="en-US" dirty="0">
                <a:solidFill>
                  <a:srgbClr val="05192D"/>
                </a:solidFill>
                <a:latin typeface="Studio-Feixen-Sans"/>
              </a:rPr>
              <a:t>Model Deployment.</a:t>
            </a:r>
          </a:p>
          <a:p>
            <a:pPr marL="285750" indent="-285750">
              <a:buFont typeface="Wingdings" panose="05000000000000000000" pitchFamily="2" charset="2"/>
              <a:buChar char="Ø"/>
            </a:pPr>
            <a:endParaRPr lang="en-US" dirty="0">
              <a:solidFill>
                <a:srgbClr val="05192D"/>
              </a:solidFill>
              <a:latin typeface="Studio-Feixen-Sans"/>
            </a:endParaRPr>
          </a:p>
          <a:p>
            <a:pPr marL="285750" indent="-285750">
              <a:buFont typeface="Wingdings" panose="05000000000000000000" pitchFamily="2" charset="2"/>
              <a:buChar char="Ø"/>
            </a:pPr>
            <a:endParaRPr lang="en-US" dirty="0"/>
          </a:p>
        </p:txBody>
      </p:sp>
      <p:sp>
        <p:nvSpPr>
          <p:cNvPr id="6" name="Title 1">
            <a:extLst>
              <a:ext uri="{FF2B5EF4-FFF2-40B4-BE49-F238E27FC236}">
                <a16:creationId xmlns:a16="http://schemas.microsoft.com/office/drawing/2014/main" id="{28D115C4-00E2-8A47-928B-2A3E359C5D85}"/>
              </a:ext>
            </a:extLst>
          </p:cNvPr>
          <p:cNvSpPr txBox="1">
            <a:spLocks/>
          </p:cNvSpPr>
          <p:nvPr/>
        </p:nvSpPr>
        <p:spPr>
          <a:xfrm>
            <a:off x="454742" y="3011795"/>
            <a:ext cx="10515600" cy="834410"/>
          </a:xfrm>
          <a:prstGeom prst="rect">
            <a:avLst/>
          </a:prstGeom>
        </p:spPr>
        <p:txBody>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sz="4400" b="1" i="1" dirty="0">
                <a:solidFill>
                  <a:schemeClr val="tx1"/>
                </a:solidFill>
                <a:latin typeface="Calibri" panose="020F0502020204030204" pitchFamily="34" charset="0"/>
                <a:cs typeface="Calibri" panose="020F0502020204030204" pitchFamily="34" charset="0"/>
              </a:rPr>
              <a:t>How did we overcome?</a:t>
            </a:r>
          </a:p>
          <a:p>
            <a:endParaRPr lang="en-IN" sz="4400" b="1" i="1" dirty="0">
              <a:solidFill>
                <a:schemeClr val="tx1"/>
              </a:solidFill>
              <a:latin typeface="Calibri" panose="020F0502020204030204" pitchFamily="34" charset="0"/>
              <a:cs typeface="Calibri" panose="020F0502020204030204" pitchFamily="34" charset="0"/>
            </a:endParaRPr>
          </a:p>
          <a:p>
            <a:endParaRPr lang="en-IN" sz="4400" b="1" i="1" dirty="0">
              <a:solidFill>
                <a:schemeClr val="tx1"/>
              </a:solidFill>
              <a:latin typeface="Calibri" panose="020F0502020204030204" pitchFamily="34" charset="0"/>
              <a:cs typeface="Calibri" panose="020F0502020204030204" pitchFamily="34" charset="0"/>
            </a:endParaRPr>
          </a:p>
          <a:p>
            <a:endParaRPr lang="en-US" dirty="0">
              <a:solidFill>
                <a:schemeClr val="tx1"/>
              </a:solidFill>
              <a:latin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B3009D6F-7D39-03F3-A228-C44DD5B3247C}"/>
              </a:ext>
            </a:extLst>
          </p:cNvPr>
          <p:cNvSpPr txBox="1"/>
          <p:nvPr/>
        </p:nvSpPr>
        <p:spPr>
          <a:xfrm>
            <a:off x="454742" y="3846205"/>
            <a:ext cx="10223090" cy="2031325"/>
          </a:xfrm>
          <a:prstGeom prst="rect">
            <a:avLst/>
          </a:prstGeom>
          <a:noFill/>
        </p:spPr>
        <p:txBody>
          <a:bodyPr wrap="square">
            <a:spAutoFit/>
          </a:bodyPr>
          <a:lstStyle/>
          <a:p>
            <a:pPr marL="285750" indent="-285750">
              <a:buFont typeface="Wingdings" panose="05000000000000000000" pitchFamily="2" charset="2"/>
              <a:buChar char="Ø"/>
            </a:pPr>
            <a:endParaRPr lang="en-US" dirty="0">
              <a:solidFill>
                <a:srgbClr val="05192D"/>
              </a:solidFill>
              <a:latin typeface="Studio-Feixen-Sans"/>
            </a:endParaRPr>
          </a:p>
          <a:p>
            <a:r>
              <a:rPr lang="en-US" dirty="0">
                <a:solidFill>
                  <a:srgbClr val="05192D"/>
                </a:solidFill>
                <a:latin typeface="Studio-Feixen-Sans"/>
              </a:rPr>
              <a:t>To implement real case scenario, we collected data through web-scraping by using Selenium and Chrome-driver. To overcome from inadequate and overfitting of training data we removed unnecessary features, noise that affected the accuracy of result. As we increased model complexity, tried different actions for different results; hence editing of codes as well as resources. Thus, we deployed the model by using </a:t>
            </a:r>
            <a:r>
              <a:rPr lang="en-US" dirty="0" err="1">
                <a:solidFill>
                  <a:srgbClr val="05192D"/>
                </a:solidFill>
                <a:latin typeface="Studio-Feixen-Sans"/>
              </a:rPr>
              <a:t>Streamlit</a:t>
            </a:r>
            <a:r>
              <a:rPr lang="en-US" dirty="0">
                <a:solidFill>
                  <a:srgbClr val="05192D"/>
                </a:solidFill>
                <a:latin typeface="Studio-Feixen-Sans"/>
              </a:rPr>
              <a:t>.</a:t>
            </a:r>
          </a:p>
          <a:p>
            <a:pPr marL="285750" indent="-285750">
              <a:buFont typeface="Wingdings" panose="05000000000000000000" pitchFamily="2" charset="2"/>
              <a:buChar char="Ø"/>
            </a:pPr>
            <a:endParaRPr lang="en-US" dirty="0"/>
          </a:p>
        </p:txBody>
      </p:sp>
    </p:spTree>
    <p:extLst>
      <p:ext uri="{BB962C8B-B14F-4D97-AF65-F5344CB8AC3E}">
        <p14:creationId xmlns:p14="http://schemas.microsoft.com/office/powerpoint/2010/main" val="188976351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83A2B5-D71D-C476-8C6B-5EF2BAC19849}"/>
              </a:ext>
            </a:extLst>
          </p:cNvPr>
          <p:cNvSpPr txBox="1">
            <a:spLocks/>
          </p:cNvSpPr>
          <p:nvPr/>
        </p:nvSpPr>
        <p:spPr>
          <a:xfrm>
            <a:off x="454742" y="374958"/>
            <a:ext cx="10515600" cy="834410"/>
          </a:xfrm>
          <a:prstGeom prst="rect">
            <a:avLst/>
          </a:prstGeom>
        </p:spPr>
        <p:txBody>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sz="4400" b="1" i="1" dirty="0">
                <a:solidFill>
                  <a:schemeClr val="tx1"/>
                </a:solidFill>
                <a:latin typeface="Calibri" panose="020F0502020204030204" pitchFamily="34" charset="0"/>
                <a:cs typeface="Calibri" panose="020F0502020204030204" pitchFamily="34" charset="0"/>
              </a:rPr>
              <a:t>6. Conclusion</a:t>
            </a:r>
          </a:p>
          <a:p>
            <a:endParaRPr lang="en-IN" sz="4400" b="1" i="1" dirty="0">
              <a:solidFill>
                <a:schemeClr val="tx1"/>
              </a:solidFill>
              <a:latin typeface="Calibri" panose="020F0502020204030204" pitchFamily="34" charset="0"/>
              <a:cs typeface="Calibri" panose="020F0502020204030204" pitchFamily="34" charset="0"/>
            </a:endParaRPr>
          </a:p>
          <a:p>
            <a:endParaRPr lang="en-IN" sz="4400" b="1" i="1" dirty="0">
              <a:solidFill>
                <a:schemeClr val="tx1"/>
              </a:solidFill>
              <a:latin typeface="Calibri" panose="020F0502020204030204" pitchFamily="34" charset="0"/>
              <a:cs typeface="Calibri" panose="020F0502020204030204" pitchFamily="34" charset="0"/>
            </a:endParaRPr>
          </a:p>
          <a:p>
            <a:endParaRPr lang="en-IN" sz="4400" b="1" i="1" dirty="0">
              <a:solidFill>
                <a:schemeClr val="tx1"/>
              </a:solidFill>
              <a:latin typeface="Calibri" panose="020F0502020204030204" pitchFamily="34" charset="0"/>
              <a:cs typeface="Calibri" panose="020F0502020204030204" pitchFamily="34" charset="0"/>
            </a:endParaRPr>
          </a:p>
          <a:p>
            <a:endParaRPr lang="en-US" dirty="0">
              <a:solidFill>
                <a:schemeClr val="tx1"/>
              </a:solidFill>
              <a:latin typeface="Calibri" panose="020F0502020204030204" pitchFamily="34" charset="0"/>
              <a:cs typeface="Calibri" panose="020F0502020204030204" pitchFamily="34" charset="0"/>
            </a:endParaRPr>
          </a:p>
        </p:txBody>
      </p:sp>
      <p:sp>
        <p:nvSpPr>
          <p:cNvPr id="3" name="TextBox 2">
            <a:extLst>
              <a:ext uri="{FF2B5EF4-FFF2-40B4-BE49-F238E27FC236}">
                <a16:creationId xmlns:a16="http://schemas.microsoft.com/office/drawing/2014/main" id="{942A5BCB-B29D-ED90-5B24-F6DE456AC3AD}"/>
              </a:ext>
            </a:extLst>
          </p:cNvPr>
          <p:cNvSpPr txBox="1"/>
          <p:nvPr/>
        </p:nvSpPr>
        <p:spPr>
          <a:xfrm>
            <a:off x="454742" y="1209368"/>
            <a:ext cx="10223090" cy="3082895"/>
          </a:xfrm>
          <a:prstGeom prst="rect">
            <a:avLst/>
          </a:prstGeom>
          <a:noFill/>
        </p:spPr>
        <p:txBody>
          <a:bodyPr wrap="square">
            <a:spAutoFit/>
          </a:bodyPr>
          <a:lstStyle/>
          <a:p>
            <a:pPr marL="285750" indent="-285750">
              <a:buFont typeface="Wingdings" panose="05000000000000000000" pitchFamily="2" charset="2"/>
              <a:buChar char="Ø"/>
            </a:pPr>
            <a:endParaRPr lang="en-US" sz="2400" dirty="0">
              <a:solidFill>
                <a:srgbClr val="05192D"/>
              </a:solidFill>
              <a:latin typeface="Calibri" panose="020F0502020204030204" pitchFamily="34" charset="0"/>
              <a:cs typeface="Calibri" panose="020F0502020204030204" pitchFamily="34" charset="0"/>
            </a:endParaRPr>
          </a:p>
          <a:p>
            <a:pPr marL="0" marR="0" algn="just">
              <a:lnSpc>
                <a:spcPct val="115000"/>
              </a:lnSpc>
              <a:spcBef>
                <a:spcPts val="0"/>
              </a:spcBef>
              <a:spcAft>
                <a:spcPts val="1000"/>
              </a:spcAft>
            </a:pPr>
            <a:r>
              <a:rPr lang="en-US" sz="2400" dirty="0">
                <a:effectLst/>
                <a:latin typeface="Calibri" panose="020F0502020204030204" pitchFamily="34" charset="0"/>
                <a:ea typeface="Play"/>
                <a:cs typeface="Calibri" panose="020F0502020204030204" pitchFamily="34" charset="0"/>
              </a:rPr>
              <a:t>With several characteristics, the suggested method predicts the property price in Bangalore. We experimented with different Machine Learning algorithms to get the best model. When compared to all other algorithms, the Random Forest Algorithm achieved the lowest loss and the greatest R-squared value. </a:t>
            </a:r>
            <a:r>
              <a:rPr lang="en-US" sz="2400" dirty="0" err="1">
                <a:effectLst/>
                <a:latin typeface="Calibri" panose="020F0502020204030204" pitchFamily="34" charset="0"/>
                <a:ea typeface="Play"/>
                <a:cs typeface="Calibri" panose="020F0502020204030204" pitchFamily="34" charset="0"/>
              </a:rPr>
              <a:t>Streamlit</a:t>
            </a:r>
            <a:r>
              <a:rPr lang="en-US" sz="2400" dirty="0">
                <a:effectLst/>
                <a:latin typeface="Calibri" panose="020F0502020204030204" pitchFamily="34" charset="0"/>
                <a:ea typeface="Play"/>
                <a:cs typeface="Calibri" panose="020F0502020204030204" pitchFamily="34" charset="0"/>
              </a:rPr>
              <a:t> was used to create the website. </a:t>
            </a:r>
            <a:endParaRPr lang="en-US" sz="2400" dirty="0">
              <a:effectLst/>
              <a:latin typeface="Calibri" panose="020F0502020204030204" pitchFamily="34" charset="0"/>
              <a:ea typeface="Calibri" panose="020F0502020204030204" pitchFamily="34" charset="0"/>
              <a:cs typeface="Calibri" panose="020F0502020204030204" pitchFamily="34" charset="0"/>
            </a:endParaRPr>
          </a:p>
          <a:p>
            <a:endParaRPr lang="en-US" sz="2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09564839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9AC23-E80E-BCD2-EC65-6B9CFA217120}"/>
              </a:ext>
            </a:extLst>
          </p:cNvPr>
          <p:cNvSpPr txBox="1">
            <a:spLocks/>
          </p:cNvSpPr>
          <p:nvPr/>
        </p:nvSpPr>
        <p:spPr>
          <a:xfrm>
            <a:off x="838200" y="1102545"/>
            <a:ext cx="10515600" cy="3597274"/>
          </a:xfrm>
          <a:prstGeom prst="rect">
            <a:avLst/>
          </a:prstGeom>
        </p:spPr>
        <p:txBody>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sz="4400" b="1" i="1" dirty="0">
                <a:solidFill>
                  <a:schemeClr val="tx1"/>
                </a:solidFill>
                <a:latin typeface="Calibri" panose="020F0502020204030204" pitchFamily="34" charset="0"/>
                <a:cs typeface="Calibri" panose="020F0502020204030204" pitchFamily="34" charset="0"/>
              </a:rPr>
              <a:t>							</a:t>
            </a:r>
          </a:p>
          <a:p>
            <a:endParaRPr lang="en-IN" sz="4400" b="1" i="1" dirty="0">
              <a:solidFill>
                <a:schemeClr val="tx1"/>
              </a:solidFill>
              <a:latin typeface="Calibri" panose="020F0502020204030204" pitchFamily="34" charset="0"/>
              <a:cs typeface="Calibri" panose="020F0502020204030204" pitchFamily="34" charset="0"/>
            </a:endParaRPr>
          </a:p>
          <a:p>
            <a:r>
              <a:rPr lang="en-IN" sz="4400" b="1" i="1" dirty="0">
                <a:solidFill>
                  <a:schemeClr val="tx1"/>
                </a:solidFill>
                <a:latin typeface="Calibri" panose="020F0502020204030204" pitchFamily="34" charset="0"/>
                <a:cs typeface="Calibri" panose="020F0502020204030204" pitchFamily="34" charset="0"/>
              </a:rPr>
              <a:t>					</a:t>
            </a:r>
            <a:r>
              <a:rPr lang="en-IN" sz="9600" b="1" i="1" dirty="0">
                <a:solidFill>
                  <a:srgbClr val="002060"/>
                </a:solidFill>
                <a:latin typeface="Calibri" panose="020F0502020204030204" pitchFamily="34" charset="0"/>
                <a:cs typeface="Calibri" panose="020F0502020204030204" pitchFamily="34" charset="0"/>
              </a:rPr>
              <a:t>Thank you!</a:t>
            </a:r>
            <a:endParaRPr lang="en-US" sz="9600" dirty="0">
              <a:solidFill>
                <a:srgbClr val="00206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2482086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73D070-C630-B9EE-4982-1A4D072CEE1A}"/>
              </a:ext>
            </a:extLst>
          </p:cNvPr>
          <p:cNvSpPr>
            <a:spLocks noGrp="1"/>
          </p:cNvSpPr>
          <p:nvPr>
            <p:ph type="title"/>
          </p:nvPr>
        </p:nvSpPr>
        <p:spPr>
          <a:xfrm>
            <a:off x="838200" y="365126"/>
            <a:ext cx="10515600" cy="1031056"/>
          </a:xfrm>
        </p:spPr>
        <p:txBody>
          <a:bodyPr/>
          <a:lstStyle/>
          <a:p>
            <a:r>
              <a:rPr lang="en-IN" sz="4400" b="1" i="1" dirty="0">
                <a:solidFill>
                  <a:schemeClr val="tx1"/>
                </a:solidFill>
                <a:latin typeface="Calibri" panose="020F0502020204030204" pitchFamily="34" charset="0"/>
                <a:cs typeface="Calibri" panose="020F0502020204030204" pitchFamily="34" charset="0"/>
              </a:rPr>
              <a:t>3. Project Process</a:t>
            </a:r>
            <a:endParaRPr lang="en-US" b="1" i="1" dirty="0">
              <a:solidFill>
                <a:schemeClr val="tx1"/>
              </a:solidFill>
              <a:latin typeface="Calibri" panose="020F0502020204030204" pitchFamily="34" charset="0"/>
              <a:cs typeface="Calibri" panose="020F0502020204030204" pitchFamily="34" charset="0"/>
            </a:endParaRPr>
          </a:p>
        </p:txBody>
      </p:sp>
      <p:graphicFrame>
        <p:nvGraphicFramePr>
          <p:cNvPr id="4" name="Content Placeholder 3">
            <a:extLst>
              <a:ext uri="{FF2B5EF4-FFF2-40B4-BE49-F238E27FC236}">
                <a16:creationId xmlns:a16="http://schemas.microsoft.com/office/drawing/2014/main" id="{E3075875-0129-8C44-1430-7E7CF17DC180}"/>
              </a:ext>
            </a:extLst>
          </p:cNvPr>
          <p:cNvGraphicFramePr>
            <a:graphicFrameLocks noGrp="1"/>
          </p:cNvGraphicFramePr>
          <p:nvPr>
            <p:ph idx="1"/>
            <p:extLst>
              <p:ext uri="{D42A27DB-BD31-4B8C-83A1-F6EECF244321}">
                <p14:modId xmlns:p14="http://schemas.microsoft.com/office/powerpoint/2010/main" val="3797239511"/>
              </p:ext>
            </p:extLst>
          </p:nvPr>
        </p:nvGraphicFramePr>
        <p:xfrm>
          <a:off x="838200" y="1412757"/>
          <a:ext cx="10515600" cy="478078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6" name="Flowchart: Connector 5">
            <a:extLst>
              <a:ext uri="{FF2B5EF4-FFF2-40B4-BE49-F238E27FC236}">
                <a16:creationId xmlns:a16="http://schemas.microsoft.com/office/drawing/2014/main" id="{9D9C91AC-AE10-FB4A-D1E2-5F75B6EED42A}"/>
              </a:ext>
            </a:extLst>
          </p:cNvPr>
          <p:cNvSpPr/>
          <p:nvPr/>
        </p:nvSpPr>
        <p:spPr>
          <a:xfrm>
            <a:off x="7254460" y="1412757"/>
            <a:ext cx="465363" cy="442913"/>
          </a:xfrm>
          <a:prstGeom prst="flowChartConnector">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IN" dirty="0"/>
              <a:t>1</a:t>
            </a:r>
          </a:p>
        </p:txBody>
      </p:sp>
      <p:sp>
        <p:nvSpPr>
          <p:cNvPr id="8" name="Flowchart: Connector 7">
            <a:extLst>
              <a:ext uri="{FF2B5EF4-FFF2-40B4-BE49-F238E27FC236}">
                <a16:creationId xmlns:a16="http://schemas.microsoft.com/office/drawing/2014/main" id="{054DE223-4471-5807-B978-B8F817277643}"/>
              </a:ext>
            </a:extLst>
          </p:cNvPr>
          <p:cNvSpPr/>
          <p:nvPr/>
        </p:nvSpPr>
        <p:spPr>
          <a:xfrm>
            <a:off x="8916302" y="2758072"/>
            <a:ext cx="465363" cy="442913"/>
          </a:xfrm>
          <a:prstGeom prst="flowChartConnecto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IN" dirty="0"/>
              <a:t>2</a:t>
            </a:r>
          </a:p>
        </p:txBody>
      </p:sp>
      <p:sp>
        <p:nvSpPr>
          <p:cNvPr id="9" name="Flowchart: Connector 8">
            <a:extLst>
              <a:ext uri="{FF2B5EF4-FFF2-40B4-BE49-F238E27FC236}">
                <a16:creationId xmlns:a16="http://schemas.microsoft.com/office/drawing/2014/main" id="{01342391-BD7C-8219-D6B1-810295DC72E9}"/>
              </a:ext>
            </a:extLst>
          </p:cNvPr>
          <p:cNvSpPr/>
          <p:nvPr/>
        </p:nvSpPr>
        <p:spPr>
          <a:xfrm>
            <a:off x="8272254" y="5018905"/>
            <a:ext cx="465363" cy="442913"/>
          </a:xfrm>
          <a:prstGeom prst="flowChartConnector">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IN" dirty="0"/>
              <a:t>3</a:t>
            </a:r>
          </a:p>
        </p:txBody>
      </p:sp>
      <p:sp>
        <p:nvSpPr>
          <p:cNvPr id="10" name="Flowchart: Connector 9">
            <a:extLst>
              <a:ext uri="{FF2B5EF4-FFF2-40B4-BE49-F238E27FC236}">
                <a16:creationId xmlns:a16="http://schemas.microsoft.com/office/drawing/2014/main" id="{8B04BC8E-0EF7-C8F4-ECAE-68477112150B}"/>
              </a:ext>
            </a:extLst>
          </p:cNvPr>
          <p:cNvSpPr/>
          <p:nvPr/>
        </p:nvSpPr>
        <p:spPr>
          <a:xfrm>
            <a:off x="3219401" y="5240361"/>
            <a:ext cx="465363" cy="442913"/>
          </a:xfrm>
          <a:prstGeom prst="flowChartConnector">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IN" dirty="0"/>
              <a:t>4</a:t>
            </a:r>
          </a:p>
        </p:txBody>
      </p:sp>
      <p:sp>
        <p:nvSpPr>
          <p:cNvPr id="11" name="Flowchart: Connector 10">
            <a:extLst>
              <a:ext uri="{FF2B5EF4-FFF2-40B4-BE49-F238E27FC236}">
                <a16:creationId xmlns:a16="http://schemas.microsoft.com/office/drawing/2014/main" id="{69B02DFA-B269-EF88-5684-DC08F1F89F29}"/>
              </a:ext>
            </a:extLst>
          </p:cNvPr>
          <p:cNvSpPr/>
          <p:nvPr/>
        </p:nvSpPr>
        <p:spPr>
          <a:xfrm>
            <a:off x="2754038" y="3015938"/>
            <a:ext cx="465363" cy="442913"/>
          </a:xfrm>
          <a:prstGeom prst="flowChartConnector">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IN" dirty="0"/>
              <a:t>5</a:t>
            </a:r>
          </a:p>
        </p:txBody>
      </p:sp>
      <p:pic>
        <p:nvPicPr>
          <p:cNvPr id="5" name="Audio 4">
            <a:hlinkClick r:id="" action="ppaction://media"/>
            <a:extLst>
              <a:ext uri="{FF2B5EF4-FFF2-40B4-BE49-F238E27FC236}">
                <a16:creationId xmlns:a16="http://schemas.microsoft.com/office/drawing/2014/main" id="{AB10687C-9E6B-23F6-1806-6D07893B0BA4}"/>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96963620"/>
      </p:ext>
    </p:extLst>
  </p:cSld>
  <p:clrMapOvr>
    <a:masterClrMapping/>
  </p:clrMapOvr>
  <mc:AlternateContent xmlns:mc="http://schemas.openxmlformats.org/markup-compatibility/2006" xmlns:p14="http://schemas.microsoft.com/office/powerpoint/2010/main">
    <mc:Choice Requires="p14">
      <p:transition spd="slow" p14:dur="2000" advTm="1494"/>
    </mc:Choice>
    <mc:Fallback xmlns="">
      <p:transition spd="slow" advTm="149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483672-125F-6634-C421-32D5263BB073}"/>
              </a:ext>
            </a:extLst>
          </p:cNvPr>
          <p:cNvSpPr>
            <a:spLocks noGrp="1"/>
          </p:cNvSpPr>
          <p:nvPr>
            <p:ph type="title"/>
          </p:nvPr>
        </p:nvSpPr>
        <p:spPr>
          <a:xfrm>
            <a:off x="838200" y="365125"/>
            <a:ext cx="10515600" cy="1217869"/>
          </a:xfrm>
        </p:spPr>
        <p:txBody>
          <a:bodyPr/>
          <a:lstStyle/>
          <a:p>
            <a:r>
              <a:rPr lang="en-US" sz="4400" b="1" i="1" dirty="0">
                <a:latin typeface="+mn-lt"/>
              </a:rPr>
              <a:t>					</a:t>
            </a:r>
            <a:r>
              <a:rPr lang="en-US" sz="4400" b="1" i="1" dirty="0">
                <a:solidFill>
                  <a:schemeClr val="tx1"/>
                </a:solidFill>
                <a:latin typeface="Calibri" panose="020F0502020204030204" pitchFamily="34" charset="0"/>
                <a:cs typeface="Calibri" panose="020F0502020204030204" pitchFamily="34" charset="0"/>
              </a:rPr>
              <a:t>Data understanding</a:t>
            </a:r>
            <a:endParaRPr lang="en-US" dirty="0">
              <a:solidFill>
                <a:schemeClr val="tx1"/>
              </a:solidFill>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0ED2A458-3B3E-0E62-563C-434C4CA95A71}"/>
              </a:ext>
            </a:extLst>
          </p:cNvPr>
          <p:cNvSpPr>
            <a:spLocks noGrp="1"/>
          </p:cNvSpPr>
          <p:nvPr>
            <p:ph idx="1"/>
          </p:nvPr>
        </p:nvSpPr>
        <p:spPr>
          <a:xfrm>
            <a:off x="677334" y="1415845"/>
            <a:ext cx="8596668" cy="4625517"/>
          </a:xfrm>
        </p:spPr>
        <p:txBody>
          <a:bodyPr>
            <a:normAutofit fontScale="85000" lnSpcReduction="20000"/>
          </a:bodyPr>
          <a:lstStyle/>
          <a:p>
            <a:r>
              <a:rPr lang="en-US" sz="1800" b="1" dirty="0"/>
              <a:t>Website :</a:t>
            </a:r>
          </a:p>
          <a:p>
            <a:pPr marL="0" indent="0">
              <a:buNone/>
            </a:pPr>
            <a:r>
              <a:rPr lang="en-US" sz="1800" b="1" dirty="0"/>
              <a:t> </a:t>
            </a:r>
            <a:r>
              <a:rPr lang="en-US" sz="1800" b="1" dirty="0">
                <a:solidFill>
                  <a:srgbClr val="0070C0"/>
                </a:solidFill>
                <a:highlight>
                  <a:srgbClr val="000000"/>
                </a:highlight>
                <a:hlinkClick r:id="rId4">
                  <a:extLst>
                    <a:ext uri="{A12FA001-AC4F-418D-AE19-62706E023703}">
                      <ahyp:hlinkClr xmlns:ahyp="http://schemas.microsoft.com/office/drawing/2018/hyperlinkcolor" val="tx"/>
                    </a:ext>
                  </a:extLst>
                </a:hlinkClick>
              </a:rPr>
              <a:t>“</a:t>
            </a:r>
            <a:r>
              <a:rPr lang="en-US" sz="1800" dirty="0">
                <a:solidFill>
                  <a:srgbClr val="0070C0"/>
                </a:solidFill>
                <a:highlight>
                  <a:srgbClr val="000000"/>
                </a:highlight>
                <a:hlinkClick r:id="rId4">
                  <a:extLst>
                    <a:ext uri="{A12FA001-AC4F-418D-AE19-62706E023703}">
                      <ahyp:hlinkClr xmlns:ahyp="http://schemas.microsoft.com/office/drawing/2018/hyperlinkcolor" val="tx"/>
                    </a:ext>
                  </a:extLst>
                </a:hlinkClick>
              </a:rPr>
              <a:t>https://www.99acres.com/search/property/buy/bangalore?city=20&amp;class=O&amp;preference=S&amp;area_unit=1&amp;budget_min=0&amp;res_com=R&amp;isPreLeased=N</a:t>
            </a:r>
            <a:r>
              <a:rPr lang="en-US" sz="1800" dirty="0">
                <a:solidFill>
                  <a:srgbClr val="0070C0"/>
                </a:solidFill>
                <a:highlight>
                  <a:srgbClr val="000000"/>
                </a:highlight>
              </a:rPr>
              <a:t>”</a:t>
            </a:r>
          </a:p>
          <a:p>
            <a:pPr marL="0" indent="0">
              <a:buNone/>
            </a:pPr>
            <a:endParaRPr lang="en-US" sz="1800" dirty="0">
              <a:solidFill>
                <a:schemeClr val="accent1"/>
              </a:solidFill>
            </a:endParaRPr>
          </a:p>
          <a:p>
            <a:r>
              <a:rPr lang="en-IN" sz="1800" dirty="0"/>
              <a:t>The features in the dataset are Title, Location, Bedrooms, Bathrooms, </a:t>
            </a:r>
            <a:r>
              <a:rPr lang="en-IN" sz="1800" dirty="0" err="1"/>
              <a:t>Total_sqft</a:t>
            </a:r>
            <a:r>
              <a:rPr lang="en-IN" sz="1800" dirty="0"/>
              <a:t>, </a:t>
            </a:r>
            <a:r>
              <a:rPr lang="en-IN" sz="1800" dirty="0" err="1"/>
              <a:t>Price_per_sqft</a:t>
            </a:r>
            <a:r>
              <a:rPr lang="en-IN" sz="1800" dirty="0"/>
              <a:t>, Price(Lakhs), </a:t>
            </a:r>
            <a:r>
              <a:rPr lang="en-IN" sz="1800" dirty="0" err="1"/>
              <a:t>Area_Type</a:t>
            </a:r>
            <a:r>
              <a:rPr lang="en-IN" sz="2800" dirty="0"/>
              <a:t>.</a:t>
            </a:r>
          </a:p>
          <a:p>
            <a:pPr marL="1371600" lvl="2" indent="-457200">
              <a:buFont typeface="+mj-lt"/>
              <a:buAutoNum type="arabicPeriod"/>
            </a:pPr>
            <a:r>
              <a:rPr lang="en-IN" sz="1900" b="1" dirty="0"/>
              <a:t>Title</a:t>
            </a:r>
            <a:r>
              <a:rPr lang="en-IN" sz="1900" dirty="0"/>
              <a:t> </a:t>
            </a:r>
          </a:p>
          <a:p>
            <a:pPr marL="1371600" lvl="2" indent="-457200">
              <a:buFont typeface="+mj-lt"/>
              <a:buAutoNum type="arabicPeriod"/>
            </a:pPr>
            <a:r>
              <a:rPr lang="en-IN" sz="1900" b="1" dirty="0"/>
              <a:t>Location</a:t>
            </a:r>
          </a:p>
          <a:p>
            <a:pPr marL="1371600" lvl="2" indent="-457200">
              <a:buFont typeface="+mj-lt"/>
              <a:buAutoNum type="arabicPeriod"/>
            </a:pPr>
            <a:r>
              <a:rPr lang="en-IN" sz="1900" b="1" dirty="0"/>
              <a:t>Bedrooms</a:t>
            </a:r>
          </a:p>
          <a:p>
            <a:pPr marL="1371600" lvl="2" indent="-457200">
              <a:buFont typeface="+mj-lt"/>
              <a:buAutoNum type="arabicPeriod"/>
            </a:pPr>
            <a:r>
              <a:rPr lang="en-IN" sz="1900" b="1" dirty="0"/>
              <a:t>Bathrooms</a:t>
            </a:r>
          </a:p>
          <a:p>
            <a:pPr marL="1371600" lvl="2" indent="-457200">
              <a:buFont typeface="+mj-lt"/>
              <a:buAutoNum type="arabicPeriod"/>
            </a:pPr>
            <a:r>
              <a:rPr lang="en-IN" sz="1900" b="1" dirty="0" err="1"/>
              <a:t>Total_sqft</a:t>
            </a:r>
            <a:endParaRPr lang="en-IN" sz="1900" b="1" dirty="0"/>
          </a:p>
          <a:p>
            <a:pPr marL="1371600" lvl="2" indent="-457200">
              <a:buFont typeface="+mj-lt"/>
              <a:buAutoNum type="arabicPeriod"/>
            </a:pPr>
            <a:r>
              <a:rPr lang="en-IN" sz="1900" b="1" dirty="0" err="1"/>
              <a:t>Price_per_sqft</a:t>
            </a:r>
            <a:endParaRPr lang="en-IN" sz="1900" b="1" dirty="0"/>
          </a:p>
          <a:p>
            <a:pPr marL="1371600" lvl="2" indent="-457200">
              <a:buFont typeface="+mj-lt"/>
              <a:buAutoNum type="arabicPeriod"/>
            </a:pPr>
            <a:r>
              <a:rPr lang="en-IN" sz="1900" b="1" dirty="0"/>
              <a:t>Price(Lakhs)</a:t>
            </a:r>
          </a:p>
          <a:p>
            <a:pPr marL="1371600" lvl="2" indent="-457200">
              <a:buFont typeface="+mj-lt"/>
              <a:buAutoNum type="arabicPeriod"/>
            </a:pPr>
            <a:r>
              <a:rPr lang="en-IN" sz="1900" b="1" dirty="0" err="1"/>
              <a:t>Area_Type</a:t>
            </a:r>
            <a:endParaRPr lang="en-IN" sz="1900" dirty="0"/>
          </a:p>
        </p:txBody>
      </p:sp>
      <p:pic>
        <p:nvPicPr>
          <p:cNvPr id="5" name="Picture 4">
            <a:extLst>
              <a:ext uri="{FF2B5EF4-FFF2-40B4-BE49-F238E27FC236}">
                <a16:creationId xmlns:a16="http://schemas.microsoft.com/office/drawing/2014/main" id="{1015A8FB-FDFD-A78B-B09C-7AAD41DC2CC5}"/>
              </a:ext>
            </a:extLst>
          </p:cNvPr>
          <p:cNvPicPr>
            <a:picLocks noChangeAspect="1"/>
          </p:cNvPicPr>
          <p:nvPr/>
        </p:nvPicPr>
        <p:blipFill rotWithShape="1">
          <a:blip r:embed="rId5">
            <a:extLst>
              <a:ext uri="{28A0092B-C50C-407E-A947-70E740481C1C}">
                <a14:useLocalDpi xmlns:a14="http://schemas.microsoft.com/office/drawing/2010/main" val="0"/>
              </a:ext>
            </a:extLst>
          </a:blip>
          <a:srcRect l="2277" r="10158"/>
          <a:stretch/>
        </p:blipFill>
        <p:spPr>
          <a:xfrm>
            <a:off x="6459794" y="3354796"/>
            <a:ext cx="4994787" cy="3064798"/>
          </a:xfrm>
          <a:prstGeom prst="rect">
            <a:avLst/>
          </a:prstGeom>
          <a:ln>
            <a:noFill/>
          </a:ln>
          <a:effectLst>
            <a:outerShdw blurRad="292100" dist="139700" dir="2700000" algn="tl" rotWithShape="0">
              <a:srgbClr val="333333">
                <a:alpha val="65000"/>
              </a:srgbClr>
            </a:outerShdw>
          </a:effectLst>
        </p:spPr>
      </p:pic>
      <p:pic>
        <p:nvPicPr>
          <p:cNvPr id="6" name="Audio 5">
            <a:hlinkClick r:id="" action="ppaction://media"/>
            <a:extLst>
              <a:ext uri="{FF2B5EF4-FFF2-40B4-BE49-F238E27FC236}">
                <a16:creationId xmlns:a16="http://schemas.microsoft.com/office/drawing/2014/main" id="{6B969369-2D89-864F-37FF-0C761CF6022D}"/>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259604239"/>
      </p:ext>
    </p:extLst>
  </p:cSld>
  <p:clrMapOvr>
    <a:masterClrMapping/>
  </p:clrMapOvr>
  <mc:AlternateContent xmlns:mc="http://schemas.openxmlformats.org/markup-compatibility/2006" xmlns:p14="http://schemas.microsoft.com/office/powerpoint/2010/main">
    <mc:Choice Requires="p14">
      <p:transition spd="slow" p14:dur="2000" advTm="1333"/>
    </mc:Choice>
    <mc:Fallback xmlns="">
      <p:transition spd="slow" advTm="133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C7E5A0-0CA7-65E1-E889-8F5724B78768}"/>
              </a:ext>
            </a:extLst>
          </p:cNvPr>
          <p:cNvSpPr>
            <a:spLocks noGrp="1"/>
          </p:cNvSpPr>
          <p:nvPr>
            <p:ph type="title"/>
          </p:nvPr>
        </p:nvSpPr>
        <p:spPr/>
        <p:txBody>
          <a:bodyPr>
            <a:normAutofit fontScale="90000"/>
          </a:bodyPr>
          <a:lstStyle/>
          <a:p>
            <a:r>
              <a:rPr lang="en-IN" sz="4400" b="1" i="1" dirty="0">
                <a:latin typeface="+mn-lt"/>
              </a:rPr>
              <a:t>				</a:t>
            </a:r>
            <a:r>
              <a:rPr lang="en-IN" sz="4400" b="1" i="1" dirty="0">
                <a:solidFill>
                  <a:schemeClr val="tx1"/>
                </a:solidFill>
                <a:latin typeface="Calibri" panose="020F0502020204030204" pitchFamily="34" charset="0"/>
                <a:cs typeface="Calibri" panose="020F0502020204030204" pitchFamily="34" charset="0"/>
              </a:rPr>
              <a:t>	  Data Extraction</a:t>
            </a:r>
            <a:br>
              <a:rPr lang="en-IN" sz="4400" b="1" i="1" dirty="0">
                <a:solidFill>
                  <a:schemeClr val="tx1"/>
                </a:solidFill>
                <a:latin typeface="Calibri" panose="020F0502020204030204" pitchFamily="34" charset="0"/>
                <a:cs typeface="Calibri" panose="020F0502020204030204" pitchFamily="34" charset="0"/>
              </a:rPr>
            </a:br>
            <a:r>
              <a:rPr lang="en-IN" sz="2000" b="1" dirty="0">
                <a:solidFill>
                  <a:schemeClr val="tx1"/>
                </a:solidFill>
                <a:latin typeface="Calibri" panose="020F0502020204030204" pitchFamily="34" charset="0"/>
                <a:cs typeface="Calibri" panose="020F0502020204030204" pitchFamily="34" charset="0"/>
              </a:rPr>
              <a:t>Selenium:</a:t>
            </a:r>
            <a:br>
              <a:rPr lang="en-IN" sz="2000" b="1" dirty="0">
                <a:solidFill>
                  <a:schemeClr val="tx1"/>
                </a:solidFill>
                <a:latin typeface="Calibri" panose="020F0502020204030204" pitchFamily="34" charset="0"/>
                <a:cs typeface="Calibri" panose="020F0502020204030204" pitchFamily="34" charset="0"/>
              </a:rPr>
            </a:br>
            <a:r>
              <a:rPr lang="en-IN" sz="2000" b="1" dirty="0">
                <a:solidFill>
                  <a:schemeClr val="tx1"/>
                </a:solidFill>
                <a:latin typeface="Calibri" panose="020F0502020204030204" pitchFamily="34" charset="0"/>
                <a:cs typeface="Calibri" panose="020F0502020204030204" pitchFamily="34" charset="0"/>
              </a:rPr>
              <a:t> </a:t>
            </a:r>
            <a:r>
              <a:rPr lang="en-IN" sz="2000" dirty="0">
                <a:solidFill>
                  <a:schemeClr val="tx1"/>
                </a:solidFill>
                <a:latin typeface="Calibri" panose="020F0502020204030204" pitchFamily="34" charset="0"/>
                <a:cs typeface="Calibri" panose="020F0502020204030204" pitchFamily="34" charset="0"/>
              </a:rPr>
              <a:t>from selenium import </a:t>
            </a:r>
            <a:r>
              <a:rPr lang="en-IN" sz="2000" dirty="0" err="1">
                <a:solidFill>
                  <a:schemeClr val="tx1"/>
                </a:solidFill>
                <a:latin typeface="Calibri" panose="020F0502020204030204" pitchFamily="34" charset="0"/>
                <a:cs typeface="Calibri" panose="020F0502020204030204" pitchFamily="34" charset="0"/>
              </a:rPr>
              <a:t>webdriver</a:t>
            </a:r>
            <a:endParaRPr lang="en-US" dirty="0">
              <a:solidFill>
                <a:schemeClr val="tx1"/>
              </a:solidFill>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29A75970-1167-E6CE-00C9-39AA0A797FC4}"/>
              </a:ext>
            </a:extLst>
          </p:cNvPr>
          <p:cNvSpPr>
            <a:spLocks noGrp="1"/>
          </p:cNvSpPr>
          <p:nvPr>
            <p:ph idx="1"/>
          </p:nvPr>
        </p:nvSpPr>
        <p:spPr/>
        <p:txBody>
          <a:bodyPr/>
          <a:lstStyle/>
          <a:p>
            <a:r>
              <a:rPr lang="en-US" b="1" dirty="0"/>
              <a:t>Dataset :</a:t>
            </a:r>
            <a:br>
              <a:rPr lang="en-US" b="1" dirty="0"/>
            </a:br>
            <a:endParaRPr lang="en-US" b="1" dirty="0"/>
          </a:p>
          <a:p>
            <a:pPr marL="0" indent="0">
              <a:buNone/>
            </a:pPr>
            <a:endParaRPr lang="en-US" b="1" dirty="0"/>
          </a:p>
        </p:txBody>
      </p:sp>
      <p:pic>
        <p:nvPicPr>
          <p:cNvPr id="7" name="Picture 6">
            <a:extLst>
              <a:ext uri="{FF2B5EF4-FFF2-40B4-BE49-F238E27FC236}">
                <a16:creationId xmlns:a16="http://schemas.microsoft.com/office/drawing/2014/main" id="{340A2615-1E0A-C75E-A170-2A9833ABCC8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7695" y="2557830"/>
            <a:ext cx="8676073" cy="3493364"/>
          </a:xfrm>
          <a:prstGeom prst="rect">
            <a:avLst/>
          </a:prstGeom>
        </p:spPr>
      </p:pic>
      <p:pic>
        <p:nvPicPr>
          <p:cNvPr id="5" name="Audio 4">
            <a:hlinkClick r:id="" action="ppaction://media"/>
            <a:extLst>
              <a:ext uri="{FF2B5EF4-FFF2-40B4-BE49-F238E27FC236}">
                <a16:creationId xmlns:a16="http://schemas.microsoft.com/office/drawing/2014/main" id="{FF48A7A6-86DD-85D9-7C1C-EB150B342E1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563199479"/>
      </p:ext>
    </p:extLst>
  </p:cSld>
  <p:clrMapOvr>
    <a:masterClrMapping/>
  </p:clrMapOvr>
  <mc:AlternateContent xmlns:mc="http://schemas.openxmlformats.org/markup-compatibility/2006" xmlns:p14="http://schemas.microsoft.com/office/powerpoint/2010/main">
    <mc:Choice Requires="p14">
      <p:transition spd="slow" p14:dur="2000" advTm="5694"/>
    </mc:Choice>
    <mc:Fallback xmlns="">
      <p:transition spd="slow" advTm="569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4F1184-DA08-5785-D236-93E6D24C12C2}"/>
              </a:ext>
            </a:extLst>
          </p:cNvPr>
          <p:cNvSpPr>
            <a:spLocks noGrp="1"/>
          </p:cNvSpPr>
          <p:nvPr>
            <p:ph type="title"/>
          </p:nvPr>
        </p:nvSpPr>
        <p:spPr>
          <a:xfrm>
            <a:off x="838200" y="365126"/>
            <a:ext cx="10515600" cy="1050720"/>
          </a:xfrm>
        </p:spPr>
        <p:txBody>
          <a:bodyPr/>
          <a:lstStyle/>
          <a:p>
            <a:r>
              <a:rPr lang="en-US" dirty="0">
                <a:solidFill>
                  <a:schemeClr val="tx1"/>
                </a:solidFill>
                <a:latin typeface="Calibri" panose="020F0502020204030204" pitchFamily="34" charset="0"/>
                <a:cs typeface="Calibri" panose="020F0502020204030204" pitchFamily="34" charset="0"/>
              </a:rPr>
              <a:t>					 </a:t>
            </a:r>
            <a:r>
              <a:rPr lang="en-IN" sz="4400" b="1" i="1" dirty="0">
                <a:solidFill>
                  <a:schemeClr val="tx1"/>
                </a:solidFill>
                <a:latin typeface="Calibri" panose="020F0502020204030204" pitchFamily="34" charset="0"/>
                <a:cs typeface="Calibri" panose="020F0502020204030204" pitchFamily="34" charset="0"/>
              </a:rPr>
              <a:t> Data Cleaning</a:t>
            </a:r>
            <a:endParaRPr lang="en-US" dirty="0">
              <a:solidFill>
                <a:schemeClr val="tx1"/>
              </a:solidFill>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832674AF-E816-4EAE-06FF-65262CA42513}"/>
              </a:ext>
            </a:extLst>
          </p:cNvPr>
          <p:cNvSpPr>
            <a:spLocks noGrp="1"/>
          </p:cNvSpPr>
          <p:nvPr>
            <p:ph idx="1"/>
          </p:nvPr>
        </p:nvSpPr>
        <p:spPr/>
        <p:txBody>
          <a:bodyPr>
            <a:normAutofit/>
          </a:bodyPr>
          <a:lstStyle/>
          <a:p>
            <a:pPr marL="0" indent="0">
              <a:buNone/>
            </a:pPr>
            <a:endParaRPr lang="en-US" sz="2000" dirty="0"/>
          </a:p>
          <a:p>
            <a:pPr marL="0" indent="0">
              <a:buNone/>
            </a:pPr>
            <a:r>
              <a:rPr lang="en-US" sz="2000" dirty="0"/>
              <a:t>  (3738, 6) </a:t>
            </a:r>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r>
              <a:rPr lang="en-US" sz="2000" dirty="0"/>
              <a:t>  </a:t>
            </a:r>
          </a:p>
          <a:p>
            <a:pPr marL="0" indent="0">
              <a:buNone/>
            </a:pPr>
            <a:r>
              <a:rPr lang="en-US" sz="2000" dirty="0"/>
              <a:t>   (1642, 8)</a:t>
            </a:r>
          </a:p>
        </p:txBody>
      </p:sp>
      <p:pic>
        <p:nvPicPr>
          <p:cNvPr id="5" name="Picture 4">
            <a:extLst>
              <a:ext uri="{FF2B5EF4-FFF2-40B4-BE49-F238E27FC236}">
                <a16:creationId xmlns:a16="http://schemas.microsoft.com/office/drawing/2014/main" id="{E8E64651-5EEB-C638-B6C4-D27AF0AD283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09884" y="1273342"/>
            <a:ext cx="6076335" cy="2730442"/>
          </a:xfrm>
          <a:prstGeom prst="rect">
            <a:avLst/>
          </a:prstGeom>
        </p:spPr>
      </p:pic>
      <p:pic>
        <p:nvPicPr>
          <p:cNvPr id="6" name="Picture 5">
            <a:extLst>
              <a:ext uri="{FF2B5EF4-FFF2-40B4-BE49-F238E27FC236}">
                <a16:creationId xmlns:a16="http://schemas.microsoft.com/office/drawing/2014/main" id="{0D0BC08A-5748-9076-9C18-432DAAC8AA0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09884" y="4110807"/>
            <a:ext cx="6076335" cy="2431982"/>
          </a:xfrm>
          <a:prstGeom prst="rect">
            <a:avLst/>
          </a:prstGeom>
        </p:spPr>
      </p:pic>
      <p:sp>
        <p:nvSpPr>
          <p:cNvPr id="7" name="Rectangle 6">
            <a:extLst>
              <a:ext uri="{FF2B5EF4-FFF2-40B4-BE49-F238E27FC236}">
                <a16:creationId xmlns:a16="http://schemas.microsoft.com/office/drawing/2014/main" id="{45C2B780-568C-DB43-F288-DC5A60F1B67A}"/>
              </a:ext>
            </a:extLst>
          </p:cNvPr>
          <p:cNvSpPr/>
          <p:nvPr/>
        </p:nvSpPr>
        <p:spPr>
          <a:xfrm>
            <a:off x="951272" y="1591956"/>
            <a:ext cx="1966452" cy="5096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a:p>
            <a:pPr algn="ctr"/>
            <a:r>
              <a:rPr lang="en-US" sz="1800" dirty="0"/>
              <a:t>Before Cleaning :</a:t>
            </a:r>
          </a:p>
          <a:p>
            <a:pPr algn="ctr"/>
            <a:endParaRPr lang="en-US" dirty="0"/>
          </a:p>
        </p:txBody>
      </p:sp>
      <p:sp>
        <p:nvSpPr>
          <p:cNvPr id="8" name="Rectangle 7">
            <a:extLst>
              <a:ext uri="{FF2B5EF4-FFF2-40B4-BE49-F238E27FC236}">
                <a16:creationId xmlns:a16="http://schemas.microsoft.com/office/drawing/2014/main" id="{4218F876-FE76-C257-174E-55786EDF338F}"/>
              </a:ext>
            </a:extLst>
          </p:cNvPr>
          <p:cNvSpPr/>
          <p:nvPr/>
        </p:nvSpPr>
        <p:spPr>
          <a:xfrm>
            <a:off x="1022555" y="3978650"/>
            <a:ext cx="1966452" cy="5096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a:p>
            <a:pPr algn="ctr"/>
            <a:r>
              <a:rPr lang="en-US" dirty="0"/>
              <a:t>After</a:t>
            </a:r>
            <a:r>
              <a:rPr lang="en-US" sz="1800" dirty="0"/>
              <a:t> Cleaning :</a:t>
            </a:r>
          </a:p>
          <a:p>
            <a:pPr algn="ctr"/>
            <a:endParaRPr lang="en-US" dirty="0"/>
          </a:p>
        </p:txBody>
      </p:sp>
      <p:pic>
        <p:nvPicPr>
          <p:cNvPr id="4" name="Audio 3">
            <a:hlinkClick r:id="" action="ppaction://media"/>
            <a:extLst>
              <a:ext uri="{FF2B5EF4-FFF2-40B4-BE49-F238E27FC236}">
                <a16:creationId xmlns:a16="http://schemas.microsoft.com/office/drawing/2014/main" id="{8C8FC3CD-7EF5-A2D0-BDD8-8607411E33E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455168654"/>
      </p:ext>
    </p:extLst>
  </p:cSld>
  <p:clrMapOvr>
    <a:masterClrMapping/>
  </p:clrMapOvr>
  <mc:AlternateContent xmlns:mc="http://schemas.openxmlformats.org/markup-compatibility/2006" xmlns:p14="http://schemas.microsoft.com/office/powerpoint/2010/main">
    <mc:Choice Requires="p14">
      <p:transition spd="slow" p14:dur="2000" advTm="6865"/>
    </mc:Choice>
    <mc:Fallback xmlns="">
      <p:transition spd="slow" advTm="686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E19331-CE6B-D919-A6FA-36C1ADB3AA2A}"/>
              </a:ext>
            </a:extLst>
          </p:cNvPr>
          <p:cNvSpPr>
            <a:spLocks noGrp="1"/>
          </p:cNvSpPr>
          <p:nvPr>
            <p:ph type="title"/>
          </p:nvPr>
        </p:nvSpPr>
        <p:spPr/>
        <p:txBody>
          <a:bodyPr/>
          <a:lstStyle/>
          <a:p>
            <a:r>
              <a:rPr lang="en-IN" sz="4400" b="1" i="1" dirty="0">
                <a:solidFill>
                  <a:schemeClr val="tx1"/>
                </a:solidFill>
                <a:latin typeface="Calibri" panose="020F0502020204030204" pitchFamily="34" charset="0"/>
                <a:cs typeface="Calibri" panose="020F0502020204030204" pitchFamily="34" charset="0"/>
              </a:rPr>
              <a:t>3. Data Visualization(EDA)</a:t>
            </a:r>
            <a:endParaRPr lang="en-US" dirty="0">
              <a:solidFill>
                <a:schemeClr val="tx1"/>
              </a:solidFill>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0E4387D3-74AC-6AB8-14AE-8441CF2F7321}"/>
              </a:ext>
            </a:extLst>
          </p:cNvPr>
          <p:cNvSpPr>
            <a:spLocks noGrp="1"/>
          </p:cNvSpPr>
          <p:nvPr>
            <p:ph idx="1"/>
          </p:nvPr>
        </p:nvSpPr>
        <p:spPr>
          <a:xfrm>
            <a:off x="838200" y="1491328"/>
            <a:ext cx="10515600" cy="4860311"/>
          </a:xfrm>
        </p:spPr>
        <p:txBody>
          <a:bodyPr>
            <a:normAutofit lnSpcReduction="10000"/>
          </a:bodyPr>
          <a:lstStyle/>
          <a:p>
            <a:pPr>
              <a:buFont typeface="Wingdings" panose="05000000000000000000" pitchFamily="2" charset="2"/>
              <a:buChar char="Ø"/>
            </a:pPr>
            <a:r>
              <a:rPr lang="en-IN" sz="2000" dirty="0"/>
              <a:t> Exploratory Data Analysis (EDA) is an approach for data analysis that employs a variety of techniques (mostly graphical) to :</a:t>
            </a:r>
          </a:p>
          <a:p>
            <a:pPr marL="285750" indent="-285750">
              <a:buFont typeface="Arial" panose="020B0604020202020204" pitchFamily="34" charset="0"/>
              <a:buChar char="•"/>
            </a:pPr>
            <a:r>
              <a:rPr lang="en-IN" sz="2000" dirty="0"/>
              <a:t>maximize insight into a data set</a:t>
            </a:r>
          </a:p>
          <a:p>
            <a:pPr marL="285750" indent="-285750">
              <a:buFont typeface="Arial" panose="020B0604020202020204" pitchFamily="34" charset="0"/>
              <a:buChar char="•"/>
            </a:pPr>
            <a:r>
              <a:rPr lang="en-IN" sz="2000" dirty="0"/>
              <a:t>uncover underlying structure</a:t>
            </a:r>
          </a:p>
          <a:p>
            <a:pPr marL="285750" indent="-285750">
              <a:buFont typeface="Arial" panose="020B0604020202020204" pitchFamily="34" charset="0"/>
              <a:buChar char="•"/>
            </a:pPr>
            <a:r>
              <a:rPr lang="en-IN" sz="2000" dirty="0"/>
              <a:t>Get to know new assumptions</a:t>
            </a:r>
          </a:p>
          <a:p>
            <a:pPr>
              <a:buFont typeface="Wingdings" panose="05000000000000000000" pitchFamily="2" charset="2"/>
              <a:buChar char="Ø"/>
            </a:pPr>
            <a:r>
              <a:rPr lang="en-IN" sz="2000" dirty="0"/>
              <a:t> EDA can be performed by </a:t>
            </a:r>
            <a:r>
              <a:rPr lang="en-IN" sz="1400" dirty="0"/>
              <a:t>:</a:t>
            </a:r>
          </a:p>
          <a:p>
            <a:pPr marL="285750" indent="-285750">
              <a:buFont typeface="Arial" panose="020B0604020202020204" pitchFamily="34" charset="0"/>
              <a:buChar char="•"/>
            </a:pPr>
            <a:r>
              <a:rPr lang="en-IN" sz="2000" dirty="0"/>
              <a:t>Univariate Analysis</a:t>
            </a:r>
          </a:p>
          <a:p>
            <a:pPr marL="285750" indent="-285750">
              <a:buFont typeface="Arial" panose="020B0604020202020204" pitchFamily="34" charset="0"/>
              <a:buChar char="•"/>
            </a:pPr>
            <a:r>
              <a:rPr lang="en-IN" sz="2000" dirty="0"/>
              <a:t>Bivariate Analysis</a:t>
            </a:r>
          </a:p>
          <a:p>
            <a:pPr marL="285750" indent="-285750">
              <a:buFont typeface="Arial" panose="020B0604020202020204" pitchFamily="34" charset="0"/>
              <a:buChar char="•"/>
            </a:pPr>
            <a:r>
              <a:rPr lang="en-IN" sz="2000" dirty="0"/>
              <a:t>Multivariate Analysis</a:t>
            </a:r>
          </a:p>
          <a:p>
            <a:pPr>
              <a:buFont typeface="Wingdings" panose="05000000000000000000" pitchFamily="2" charset="2"/>
              <a:buChar char="Ø"/>
            </a:pPr>
            <a:r>
              <a:rPr lang="en-IN" sz="2000" dirty="0"/>
              <a:t> Libraries :</a:t>
            </a:r>
          </a:p>
          <a:p>
            <a:pPr marL="285750" indent="-285750">
              <a:buFont typeface="Arial" panose="020B0604020202020204" pitchFamily="34" charset="0"/>
              <a:buChar char="•"/>
            </a:pPr>
            <a:r>
              <a:rPr lang="en-IN" sz="2000" dirty="0"/>
              <a:t>import </a:t>
            </a:r>
            <a:r>
              <a:rPr lang="en-IN" sz="2000" dirty="0" err="1"/>
              <a:t>matplotlib.pyplot</a:t>
            </a:r>
            <a:r>
              <a:rPr lang="en-IN" sz="2000" dirty="0"/>
              <a:t> as </a:t>
            </a:r>
            <a:r>
              <a:rPr lang="en-IN" sz="2000" dirty="0" err="1"/>
              <a:t>plt</a:t>
            </a:r>
            <a:endParaRPr lang="en-IN" sz="2000" dirty="0"/>
          </a:p>
          <a:p>
            <a:pPr marL="285750" indent="-285750">
              <a:buFont typeface="Arial" panose="020B0604020202020204" pitchFamily="34" charset="0"/>
              <a:buChar char="•"/>
            </a:pPr>
            <a:r>
              <a:rPr lang="en-IN" sz="2000" dirty="0"/>
              <a:t>import seaborn as </a:t>
            </a:r>
            <a:r>
              <a:rPr lang="en-IN" sz="2000" dirty="0" err="1"/>
              <a:t>sns</a:t>
            </a:r>
            <a:endParaRPr lang="en-IN" sz="2000" dirty="0"/>
          </a:p>
          <a:p>
            <a:pPr marL="0" indent="0">
              <a:buNone/>
            </a:pPr>
            <a:endParaRPr lang="en-IN" sz="2000" dirty="0"/>
          </a:p>
        </p:txBody>
      </p:sp>
      <p:pic>
        <p:nvPicPr>
          <p:cNvPr id="4" name="Audio 3">
            <a:hlinkClick r:id="" action="ppaction://media"/>
            <a:extLst>
              <a:ext uri="{FF2B5EF4-FFF2-40B4-BE49-F238E27FC236}">
                <a16:creationId xmlns:a16="http://schemas.microsoft.com/office/drawing/2014/main" id="{F950D3C8-4F4C-8283-63AD-9A475CBFBA34}"/>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510538891"/>
      </p:ext>
    </p:extLst>
  </p:cSld>
  <p:clrMapOvr>
    <a:masterClrMapping/>
  </p:clrMapOvr>
  <mc:AlternateContent xmlns:mc="http://schemas.openxmlformats.org/markup-compatibility/2006" xmlns:p14="http://schemas.microsoft.com/office/powerpoint/2010/main">
    <mc:Choice Requires="p14">
      <p:transition spd="slow" p14:dur="2000" advTm="12894"/>
    </mc:Choice>
    <mc:Fallback xmlns="">
      <p:transition spd="slow" advTm="1289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1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project template (1)</Template>
  <TotalTime>1073</TotalTime>
  <Words>2375</Words>
  <Application>Microsoft Office PowerPoint</Application>
  <PresentationFormat>Widescreen</PresentationFormat>
  <Paragraphs>270</Paragraphs>
  <Slides>45</Slides>
  <Notes>0</Notes>
  <HiddenSlides>0</HiddenSlides>
  <MMClips>10</MMClips>
  <ScaleCrop>false</ScaleCrop>
  <HeadingPairs>
    <vt:vector size="6" baseType="variant">
      <vt:variant>
        <vt:lpstr>Fonts Used</vt:lpstr>
      </vt:variant>
      <vt:variant>
        <vt:i4>10</vt:i4>
      </vt:variant>
      <vt:variant>
        <vt:lpstr>Theme</vt:lpstr>
      </vt:variant>
      <vt:variant>
        <vt:i4>4</vt:i4>
      </vt:variant>
      <vt:variant>
        <vt:lpstr>Slide Titles</vt:lpstr>
      </vt:variant>
      <vt:variant>
        <vt:i4>45</vt:i4>
      </vt:variant>
    </vt:vector>
  </HeadingPairs>
  <TitlesOfParts>
    <vt:vector size="59" baseType="lpstr">
      <vt:lpstr>Arial</vt:lpstr>
      <vt:lpstr>Arial Rounded MT Bold</vt:lpstr>
      <vt:lpstr>Calibri</vt:lpstr>
      <vt:lpstr>Calibri Light</vt:lpstr>
      <vt:lpstr>Helvetica Neue</vt:lpstr>
      <vt:lpstr>inherit</vt:lpstr>
      <vt:lpstr>Studio-Feixen-Sans</vt:lpstr>
      <vt:lpstr>Trebuchet MS</vt:lpstr>
      <vt:lpstr>Wingdings</vt:lpstr>
      <vt:lpstr>Wingdings 3</vt:lpstr>
      <vt:lpstr>Facet</vt:lpstr>
      <vt:lpstr>1_Custom Design</vt:lpstr>
      <vt:lpstr>2_Custom Design</vt:lpstr>
      <vt:lpstr>Custom Design</vt:lpstr>
      <vt:lpstr>      P 183 – TEAM 3            REAL ESTATE  - DATA ANALYSIS  </vt:lpstr>
      <vt:lpstr>      Contents</vt:lpstr>
      <vt:lpstr>1. Abstract</vt:lpstr>
      <vt:lpstr>2. Introduction</vt:lpstr>
      <vt:lpstr>3. Project Process</vt:lpstr>
      <vt:lpstr>     Data understanding</vt:lpstr>
      <vt:lpstr>       Data Extraction Selenium:  from selenium import webdriver</vt:lpstr>
      <vt:lpstr>       Data Cleaning</vt:lpstr>
      <vt:lpstr>3. Data Visualization(EDA)</vt:lpstr>
      <vt:lpstr>3.1 Univariate Analysis</vt:lpstr>
      <vt:lpstr>The minimum and maximum price for the property in the dataset are 10.5L and 864L. As there are more number of observations in the dataset, we have divided the price attribute into two intervals i.e., (10.5L – 100L) and (100L – 900L)</vt:lpstr>
      <vt:lpstr>  </vt:lpstr>
      <vt:lpstr>PowerPoint Presentation</vt:lpstr>
      <vt:lpstr>2nd Interval :  </vt:lpstr>
      <vt:lpstr>PowerPoint Presentation</vt:lpstr>
      <vt:lpstr>PowerPoint Presentation</vt:lpstr>
      <vt:lpstr>3.2 Bivariate Analysis</vt:lpstr>
      <vt:lpstr>PowerPoint Presentation</vt:lpstr>
      <vt:lpstr>PowerPoint Presentation</vt:lpstr>
      <vt:lpstr>PowerPoint Presentation</vt:lpstr>
      <vt:lpstr>PowerPoint Presentation</vt:lpstr>
      <vt:lpstr>2nd Interval :</vt:lpstr>
      <vt:lpstr>PowerPoint Presentation</vt:lpstr>
      <vt:lpstr>PowerPoint Presentation</vt:lpstr>
      <vt:lpstr>PowerPoint Presentation</vt:lpstr>
      <vt:lpstr>Multi scatter plot for Price vs Locations</vt:lpstr>
      <vt:lpstr>PowerPoint Presentation</vt:lpstr>
      <vt:lpstr>PowerPoint Presentation</vt:lpstr>
      <vt:lpstr>PowerPoint Presentation</vt:lpstr>
      <vt:lpstr>PowerPoint Presentation</vt:lpstr>
      <vt:lpstr>PowerPoint Presentation</vt:lpstr>
      <vt:lpstr>4. Data Modelling</vt:lpstr>
      <vt:lpstr>PowerPoint Presentation</vt:lpstr>
      <vt:lpstr>PowerPoint Presentation</vt:lpstr>
      <vt:lpstr>5. Deployment</vt:lpstr>
      <vt:lpstr>PowerPoint Presentation</vt:lpstr>
      <vt:lpstr>Exploratory Data Analysis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 183 – TEAM 3         REAL ESTATE  - DATA ANALYSIS</dc:title>
  <dc:creator>Shama Patil</dc:creator>
  <cp:lastModifiedBy>Shama Patil</cp:lastModifiedBy>
  <cp:revision>3</cp:revision>
  <dcterms:created xsi:type="dcterms:W3CDTF">2023-01-23T05:54:37Z</dcterms:created>
  <dcterms:modified xsi:type="dcterms:W3CDTF">2023-02-15T10:11:03Z</dcterms:modified>
</cp:coreProperties>
</file>